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1"/>
    <p:sldMasterId id="2147483673" r:id="rId2"/>
  </p:sldMasterIdLst>
  <p:notesMasterIdLst>
    <p:notesMasterId r:id="rId44"/>
  </p:notesMasterIdLst>
  <p:handoutMasterIdLst>
    <p:handoutMasterId r:id="rId45"/>
  </p:handoutMasterIdLst>
  <p:sldIdLst>
    <p:sldId id="419" r:id="rId3"/>
    <p:sldId id="490" r:id="rId4"/>
    <p:sldId id="439" r:id="rId5"/>
    <p:sldId id="482" r:id="rId6"/>
    <p:sldId id="483" r:id="rId7"/>
    <p:sldId id="484" r:id="rId8"/>
    <p:sldId id="624" r:id="rId9"/>
    <p:sldId id="625" r:id="rId10"/>
    <p:sldId id="627" r:id="rId11"/>
    <p:sldId id="626" r:id="rId12"/>
    <p:sldId id="469" r:id="rId13"/>
    <p:sldId id="464" r:id="rId14"/>
    <p:sldId id="449" r:id="rId15"/>
    <p:sldId id="454" r:id="rId16"/>
    <p:sldId id="491" r:id="rId17"/>
    <p:sldId id="450" r:id="rId18"/>
    <p:sldId id="458" r:id="rId19"/>
    <p:sldId id="470" r:id="rId20"/>
    <p:sldId id="620" r:id="rId21"/>
    <p:sldId id="476" r:id="rId22"/>
    <p:sldId id="477" r:id="rId23"/>
    <p:sldId id="479" r:id="rId24"/>
    <p:sldId id="639" r:id="rId25"/>
    <p:sldId id="550" r:id="rId26"/>
    <p:sldId id="549" r:id="rId27"/>
    <p:sldId id="571" r:id="rId28"/>
    <p:sldId id="572" r:id="rId29"/>
    <p:sldId id="554" r:id="rId30"/>
    <p:sldId id="573" r:id="rId31"/>
    <p:sldId id="637" r:id="rId32"/>
    <p:sldId id="614" r:id="rId33"/>
    <p:sldId id="592" r:id="rId34"/>
    <p:sldId id="590" r:id="rId35"/>
    <p:sldId id="628" r:id="rId36"/>
    <p:sldId id="629" r:id="rId37"/>
    <p:sldId id="616" r:id="rId38"/>
    <p:sldId id="617" r:id="rId39"/>
    <p:sldId id="622" r:id="rId40"/>
    <p:sldId id="615" r:id="rId41"/>
    <p:sldId id="618" r:id="rId42"/>
    <p:sldId id="619" r:id="rId43"/>
  </p:sldIdLst>
  <p:sldSz cx="9144000" cy="6858000" type="screen4x3"/>
  <p:notesSz cx="7099300" cy="10234613"/>
  <p:defaultTextStyle>
    <a:defPPr>
      <a:defRPr lang="en-US"/>
    </a:defPPr>
    <a:lvl1pPr algn="l" rtl="0" fontAlgn="base">
      <a:spcBef>
        <a:spcPct val="0"/>
      </a:spcBef>
      <a:spcAft>
        <a:spcPct val="0"/>
      </a:spcAft>
      <a:defRPr sz="2000" kern="1200">
        <a:solidFill>
          <a:schemeClr val="bg2"/>
        </a:solidFill>
        <a:latin typeface="Arial" charset="0"/>
        <a:ea typeface="+mn-ea"/>
        <a:cs typeface="+mn-cs"/>
      </a:defRPr>
    </a:lvl1pPr>
    <a:lvl2pPr marL="457200" algn="l" rtl="0" fontAlgn="base">
      <a:spcBef>
        <a:spcPct val="0"/>
      </a:spcBef>
      <a:spcAft>
        <a:spcPct val="0"/>
      </a:spcAft>
      <a:defRPr sz="2000" kern="1200">
        <a:solidFill>
          <a:schemeClr val="bg2"/>
        </a:solidFill>
        <a:latin typeface="Arial" charset="0"/>
        <a:ea typeface="+mn-ea"/>
        <a:cs typeface="+mn-cs"/>
      </a:defRPr>
    </a:lvl2pPr>
    <a:lvl3pPr marL="914400" algn="l" rtl="0" fontAlgn="base">
      <a:spcBef>
        <a:spcPct val="0"/>
      </a:spcBef>
      <a:spcAft>
        <a:spcPct val="0"/>
      </a:spcAft>
      <a:defRPr sz="2000" kern="1200">
        <a:solidFill>
          <a:schemeClr val="bg2"/>
        </a:solidFill>
        <a:latin typeface="Arial" charset="0"/>
        <a:ea typeface="+mn-ea"/>
        <a:cs typeface="+mn-cs"/>
      </a:defRPr>
    </a:lvl3pPr>
    <a:lvl4pPr marL="1371600" algn="l" rtl="0" fontAlgn="base">
      <a:spcBef>
        <a:spcPct val="0"/>
      </a:spcBef>
      <a:spcAft>
        <a:spcPct val="0"/>
      </a:spcAft>
      <a:defRPr sz="2000" kern="1200">
        <a:solidFill>
          <a:schemeClr val="bg2"/>
        </a:solidFill>
        <a:latin typeface="Arial" charset="0"/>
        <a:ea typeface="+mn-ea"/>
        <a:cs typeface="+mn-cs"/>
      </a:defRPr>
    </a:lvl4pPr>
    <a:lvl5pPr marL="1828800" algn="l" rtl="0" fontAlgn="base">
      <a:spcBef>
        <a:spcPct val="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a"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000099"/>
    <a:srgbClr val="009900"/>
    <a:srgbClr val="990000"/>
    <a:srgbClr val="DDDDDD"/>
    <a:srgbClr val="9AC925"/>
    <a:srgbClr val="16B3D8"/>
    <a:srgbClr val="103460"/>
    <a:srgbClr val="1E6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6199" autoAdjust="0"/>
  </p:normalViewPr>
  <p:slideViewPr>
    <p:cSldViewPr snapToGrid="0" snapToObjects="1">
      <p:cViewPr varScale="1">
        <p:scale>
          <a:sx n="71" d="100"/>
          <a:sy n="71" d="100"/>
        </p:scale>
        <p:origin x="-1326" y="-96"/>
      </p:cViewPr>
      <p:guideLst>
        <p:guide orient="horz" pos="2160"/>
        <p:guide pos="28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snapToObjects="1">
      <p:cViewPr>
        <p:scale>
          <a:sx n="100" d="100"/>
          <a:sy n="100" d="100"/>
        </p:scale>
        <p:origin x="-888" y="-6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8163" cy="512763"/>
          </a:xfrm>
          <a:prstGeom prst="rect">
            <a:avLst/>
          </a:prstGeom>
          <a:noFill/>
          <a:ln>
            <a:noFill/>
          </a:ln>
          <a:effectLst/>
          <a:extLst/>
        </p:spPr>
        <p:txBody>
          <a:bodyPr vert="horz" wrap="square" lIns="94743" tIns="47372" rIns="94743" bIns="47372" numCol="1" anchor="t" anchorCtr="0" compatLnSpc="1">
            <a:prstTxWarp prst="textNoShape">
              <a:avLst/>
            </a:prstTxWarp>
          </a:bodyPr>
          <a:lstStyle>
            <a:lvl1pPr algn="l"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endParaRPr lang="de-DE"/>
          </a:p>
        </p:txBody>
      </p:sp>
      <p:sp>
        <p:nvSpPr>
          <p:cNvPr id="73731" name="Rectangle 3"/>
          <p:cNvSpPr>
            <a:spLocks noGrp="1" noChangeArrowheads="1"/>
          </p:cNvSpPr>
          <p:nvPr>
            <p:ph type="dt" sz="quarter" idx="1"/>
          </p:nvPr>
        </p:nvSpPr>
        <p:spPr bwMode="auto">
          <a:xfrm>
            <a:off x="4021138" y="0"/>
            <a:ext cx="3078162" cy="512763"/>
          </a:xfrm>
          <a:prstGeom prst="rect">
            <a:avLst/>
          </a:prstGeom>
          <a:noFill/>
          <a:ln>
            <a:noFill/>
          </a:ln>
          <a:effectLst/>
          <a:extLst/>
        </p:spPr>
        <p:txBody>
          <a:bodyPr vert="horz" wrap="square" lIns="94743" tIns="47372" rIns="94743" bIns="47372" numCol="1" anchor="t" anchorCtr="0" compatLnSpc="1">
            <a:prstTxWarp prst="textNoShape">
              <a:avLst/>
            </a:prstTxWarp>
          </a:bodyPr>
          <a:lstStyle>
            <a:lvl1pPr algn="r"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endParaRPr lang="de-DE"/>
          </a:p>
        </p:txBody>
      </p:sp>
      <p:sp>
        <p:nvSpPr>
          <p:cNvPr id="73732" name="Rectangle 4"/>
          <p:cNvSpPr>
            <a:spLocks noGrp="1" noChangeArrowheads="1"/>
          </p:cNvSpPr>
          <p:nvPr>
            <p:ph type="ftr" sz="quarter" idx="2"/>
          </p:nvPr>
        </p:nvSpPr>
        <p:spPr bwMode="auto">
          <a:xfrm>
            <a:off x="0" y="9721850"/>
            <a:ext cx="3078163" cy="512763"/>
          </a:xfrm>
          <a:prstGeom prst="rect">
            <a:avLst/>
          </a:prstGeom>
          <a:noFill/>
          <a:ln>
            <a:noFill/>
          </a:ln>
          <a:effectLst/>
          <a:extLst/>
        </p:spPr>
        <p:txBody>
          <a:bodyPr vert="horz" wrap="square" lIns="94743" tIns="47372" rIns="94743" bIns="47372" numCol="1" anchor="b" anchorCtr="0" compatLnSpc="1">
            <a:prstTxWarp prst="textNoShape">
              <a:avLst/>
            </a:prstTxWarp>
          </a:bodyPr>
          <a:lstStyle>
            <a:lvl1pPr algn="l"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endParaRPr lang="de-DE"/>
          </a:p>
        </p:txBody>
      </p:sp>
      <p:sp>
        <p:nvSpPr>
          <p:cNvPr id="73733" name="Rectangle 5"/>
          <p:cNvSpPr>
            <a:spLocks noGrp="1" noChangeArrowheads="1"/>
          </p:cNvSpPr>
          <p:nvPr>
            <p:ph type="sldNum" sz="quarter" idx="3"/>
          </p:nvPr>
        </p:nvSpPr>
        <p:spPr bwMode="auto">
          <a:xfrm>
            <a:off x="4021138" y="9721850"/>
            <a:ext cx="3078162" cy="512763"/>
          </a:xfrm>
          <a:prstGeom prst="rect">
            <a:avLst/>
          </a:prstGeom>
          <a:noFill/>
          <a:ln>
            <a:noFill/>
          </a:ln>
          <a:effectLst/>
          <a:extLst/>
        </p:spPr>
        <p:txBody>
          <a:bodyPr vert="horz" wrap="square" lIns="94743" tIns="47372" rIns="94743" bIns="47372" numCol="1" anchor="b" anchorCtr="0" compatLnSpc="1">
            <a:prstTxWarp prst="textNoShape">
              <a:avLst/>
            </a:prstTxWarp>
          </a:bodyPr>
          <a:lstStyle>
            <a:lvl1pPr algn="r"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fld id="{0703DDA5-E1CE-46A8-8086-F523D79D633A}" type="slidenum">
              <a:rPr lang="de-DE"/>
              <a:pPr>
                <a:defRPr/>
              </a:pPr>
              <a:t>‹#›</a:t>
            </a:fld>
            <a:endParaRPr lang="de-DE"/>
          </a:p>
        </p:txBody>
      </p:sp>
    </p:spTree>
    <p:extLst>
      <p:ext uri="{BB962C8B-B14F-4D97-AF65-F5344CB8AC3E}">
        <p14:creationId xmlns:p14="http://schemas.microsoft.com/office/powerpoint/2010/main" val="1639516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8163" cy="512763"/>
          </a:xfrm>
          <a:prstGeom prst="rect">
            <a:avLst/>
          </a:prstGeom>
          <a:noFill/>
          <a:ln>
            <a:noFill/>
          </a:ln>
          <a:effectLst/>
          <a:extLst/>
        </p:spPr>
        <p:txBody>
          <a:bodyPr vert="horz" wrap="square" lIns="94743" tIns="47372" rIns="94743" bIns="47372" numCol="1" anchor="t" anchorCtr="0" compatLnSpc="1">
            <a:prstTxWarp prst="textNoShape">
              <a:avLst/>
            </a:prstTxWarp>
          </a:bodyPr>
          <a:lstStyle>
            <a:lvl1pPr algn="l"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endParaRPr lang="de-DE"/>
          </a:p>
        </p:txBody>
      </p:sp>
      <p:sp>
        <p:nvSpPr>
          <p:cNvPr id="58371" name="Rectangle 3"/>
          <p:cNvSpPr>
            <a:spLocks noGrp="1" noChangeArrowheads="1"/>
          </p:cNvSpPr>
          <p:nvPr>
            <p:ph type="dt" idx="1"/>
          </p:nvPr>
        </p:nvSpPr>
        <p:spPr bwMode="auto">
          <a:xfrm>
            <a:off x="4021138" y="0"/>
            <a:ext cx="3078162" cy="512763"/>
          </a:xfrm>
          <a:prstGeom prst="rect">
            <a:avLst/>
          </a:prstGeom>
          <a:noFill/>
          <a:ln>
            <a:noFill/>
          </a:ln>
          <a:effectLst/>
          <a:extLst/>
        </p:spPr>
        <p:txBody>
          <a:bodyPr vert="horz" wrap="square" lIns="94743" tIns="47372" rIns="94743" bIns="47372" numCol="1" anchor="t" anchorCtr="0" compatLnSpc="1">
            <a:prstTxWarp prst="textNoShape">
              <a:avLst/>
            </a:prstTxWarp>
          </a:bodyPr>
          <a:lstStyle>
            <a:lvl1pPr algn="r"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endParaRPr lang="de-DE"/>
          </a:p>
        </p:txBody>
      </p:sp>
      <p:sp>
        <p:nvSpPr>
          <p:cNvPr id="12292" name="Rectangle 4"/>
          <p:cNvSpPr>
            <a:spLocks noGrp="1" noRot="1" noChangeAspect="1" noChangeArrowheads="1" noTextEdit="1"/>
          </p:cNvSpPr>
          <p:nvPr>
            <p:ph type="sldImg" idx="2"/>
          </p:nvPr>
        </p:nvSpPr>
        <p:spPr bwMode="auto">
          <a:xfrm>
            <a:off x="990600" y="766763"/>
            <a:ext cx="5118100" cy="3840162"/>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47738" y="4862513"/>
            <a:ext cx="5203825" cy="4605337"/>
          </a:xfrm>
          <a:prstGeom prst="rect">
            <a:avLst/>
          </a:prstGeom>
          <a:noFill/>
          <a:ln>
            <a:noFill/>
          </a:ln>
          <a:effectLst/>
          <a:extLst/>
        </p:spPr>
        <p:txBody>
          <a:bodyPr vert="horz" wrap="square" lIns="94743" tIns="47372" rIns="94743" bIns="47372"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58374" name="Rectangle 6"/>
          <p:cNvSpPr>
            <a:spLocks noGrp="1" noChangeArrowheads="1"/>
          </p:cNvSpPr>
          <p:nvPr>
            <p:ph type="ftr" sz="quarter" idx="4"/>
          </p:nvPr>
        </p:nvSpPr>
        <p:spPr bwMode="auto">
          <a:xfrm>
            <a:off x="0" y="9721850"/>
            <a:ext cx="3078163" cy="512763"/>
          </a:xfrm>
          <a:prstGeom prst="rect">
            <a:avLst/>
          </a:prstGeom>
          <a:noFill/>
          <a:ln>
            <a:noFill/>
          </a:ln>
          <a:effectLst/>
          <a:extLst/>
        </p:spPr>
        <p:txBody>
          <a:bodyPr vert="horz" wrap="square" lIns="94743" tIns="47372" rIns="94743" bIns="47372" numCol="1" anchor="b" anchorCtr="0" compatLnSpc="1">
            <a:prstTxWarp prst="textNoShape">
              <a:avLst/>
            </a:prstTxWarp>
          </a:bodyPr>
          <a:lstStyle>
            <a:lvl1pPr algn="l"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endParaRPr lang="de-DE"/>
          </a:p>
        </p:txBody>
      </p:sp>
      <p:sp>
        <p:nvSpPr>
          <p:cNvPr id="58375" name="Rectangle 7"/>
          <p:cNvSpPr>
            <a:spLocks noGrp="1" noChangeArrowheads="1"/>
          </p:cNvSpPr>
          <p:nvPr>
            <p:ph type="sldNum" sz="quarter" idx="5"/>
          </p:nvPr>
        </p:nvSpPr>
        <p:spPr bwMode="auto">
          <a:xfrm>
            <a:off x="4021138" y="9721850"/>
            <a:ext cx="3078162" cy="512763"/>
          </a:xfrm>
          <a:prstGeom prst="rect">
            <a:avLst/>
          </a:prstGeom>
          <a:noFill/>
          <a:ln>
            <a:noFill/>
          </a:ln>
          <a:effectLst/>
          <a:extLst/>
        </p:spPr>
        <p:txBody>
          <a:bodyPr vert="horz" wrap="square" lIns="94743" tIns="47372" rIns="94743" bIns="47372" numCol="1" anchor="b" anchorCtr="0" compatLnSpc="1">
            <a:prstTxWarp prst="textNoShape">
              <a:avLst/>
            </a:prstTxWarp>
          </a:bodyPr>
          <a:lstStyle>
            <a:lvl1pPr algn="r" defTabSz="947738" eaLnBrk="1" hangingPunct="1">
              <a:spcBef>
                <a:spcPct val="0"/>
              </a:spcBef>
              <a:spcAft>
                <a:spcPct val="0"/>
              </a:spcAft>
              <a:buClrTx/>
              <a:buSzTx/>
              <a:buFontTx/>
              <a:buNone/>
              <a:defRPr sz="1300">
                <a:solidFill>
                  <a:schemeClr val="tx1"/>
                </a:solidFill>
                <a:latin typeface="Times New Roman" pitchFamily="18" charset="0"/>
              </a:defRPr>
            </a:lvl1pPr>
          </a:lstStyle>
          <a:p>
            <a:pPr>
              <a:defRPr/>
            </a:pPr>
            <a:fld id="{FC41B0D6-4265-4AE9-9B3D-C0DA4A9D18D2}" type="slidenum">
              <a:rPr lang="de-DE"/>
              <a:pPr>
                <a:defRPr/>
              </a:pPr>
              <a:t>‹#›</a:t>
            </a:fld>
            <a:endParaRPr lang="de-DE"/>
          </a:p>
        </p:txBody>
      </p:sp>
    </p:spTree>
    <p:extLst>
      <p:ext uri="{BB962C8B-B14F-4D97-AF65-F5344CB8AC3E}">
        <p14:creationId xmlns:p14="http://schemas.microsoft.com/office/powerpoint/2010/main" val="29394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533" eaLnBrk="0" hangingPunct="0">
              <a:defRPr>
                <a:solidFill>
                  <a:schemeClr val="tx1"/>
                </a:solidFill>
                <a:latin typeface="Times New Roman" pitchFamily="18" charset="0"/>
                <a:cs typeface="Arial" charset="0"/>
              </a:defRPr>
            </a:lvl1pPr>
            <a:lvl2pPr marL="780692" indent="-300266" defTabSz="977533" eaLnBrk="0" hangingPunct="0">
              <a:defRPr>
                <a:solidFill>
                  <a:schemeClr val="tx1"/>
                </a:solidFill>
                <a:latin typeface="Times New Roman" pitchFamily="18" charset="0"/>
                <a:cs typeface="Arial" charset="0"/>
              </a:defRPr>
            </a:lvl2pPr>
            <a:lvl3pPr marL="1201064" indent="-240213" defTabSz="977533" eaLnBrk="0" hangingPunct="0">
              <a:defRPr>
                <a:solidFill>
                  <a:schemeClr val="tx1"/>
                </a:solidFill>
                <a:latin typeface="Times New Roman" pitchFamily="18" charset="0"/>
                <a:cs typeface="Arial" charset="0"/>
              </a:defRPr>
            </a:lvl3pPr>
            <a:lvl4pPr marL="1681490" indent="-240213" defTabSz="977533" eaLnBrk="0" hangingPunct="0">
              <a:defRPr>
                <a:solidFill>
                  <a:schemeClr val="tx1"/>
                </a:solidFill>
                <a:latin typeface="Times New Roman" pitchFamily="18" charset="0"/>
                <a:cs typeface="Arial" charset="0"/>
              </a:defRPr>
            </a:lvl4pPr>
            <a:lvl5pPr marL="2161916" indent="-240213" defTabSz="977533" eaLnBrk="0" hangingPunct="0">
              <a:defRPr>
                <a:solidFill>
                  <a:schemeClr val="tx1"/>
                </a:solidFill>
                <a:latin typeface="Times New Roman" pitchFamily="18" charset="0"/>
                <a:cs typeface="Arial" charset="0"/>
              </a:defRPr>
            </a:lvl5pPr>
            <a:lvl6pPr marL="2642342" indent="-240213" defTabSz="977533" eaLnBrk="0" fontAlgn="base" hangingPunct="0">
              <a:spcBef>
                <a:spcPct val="0"/>
              </a:spcBef>
              <a:spcAft>
                <a:spcPct val="0"/>
              </a:spcAft>
              <a:defRPr>
                <a:solidFill>
                  <a:schemeClr val="tx1"/>
                </a:solidFill>
                <a:latin typeface="Times New Roman" pitchFamily="18" charset="0"/>
                <a:cs typeface="Arial" charset="0"/>
              </a:defRPr>
            </a:lvl6pPr>
            <a:lvl7pPr marL="3122767" indent="-240213" defTabSz="977533" eaLnBrk="0" fontAlgn="base" hangingPunct="0">
              <a:spcBef>
                <a:spcPct val="0"/>
              </a:spcBef>
              <a:spcAft>
                <a:spcPct val="0"/>
              </a:spcAft>
              <a:defRPr>
                <a:solidFill>
                  <a:schemeClr val="tx1"/>
                </a:solidFill>
                <a:latin typeface="Times New Roman" pitchFamily="18" charset="0"/>
                <a:cs typeface="Arial" charset="0"/>
              </a:defRPr>
            </a:lvl7pPr>
            <a:lvl8pPr marL="3603193" indent="-240213" defTabSz="977533" eaLnBrk="0" fontAlgn="base" hangingPunct="0">
              <a:spcBef>
                <a:spcPct val="0"/>
              </a:spcBef>
              <a:spcAft>
                <a:spcPct val="0"/>
              </a:spcAft>
              <a:defRPr>
                <a:solidFill>
                  <a:schemeClr val="tx1"/>
                </a:solidFill>
                <a:latin typeface="Times New Roman" pitchFamily="18" charset="0"/>
                <a:cs typeface="Arial" charset="0"/>
              </a:defRPr>
            </a:lvl8pPr>
            <a:lvl9pPr marL="4083619" indent="-240213" defTabSz="977533"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dirty="0">
                <a:cs typeface="Times New Roman" pitchFamily="18" charset="0"/>
              </a:rPr>
              <a:t>Slide </a:t>
            </a:r>
            <a:fld id="{AAD264AE-62CF-413F-8DA1-8248C5FB8E59}" type="slidenum">
              <a:rPr lang="en-US">
                <a:cs typeface="Times New Roman" pitchFamily="18" charset="0"/>
              </a:rPr>
              <a:pPr eaLnBrk="1" hangingPunct="1"/>
              <a:t>21</a:t>
            </a:fld>
            <a:endParaRPr lang="en-US" dirty="0">
              <a:cs typeface="Times New Roman" pitchFamily="18" charset="0"/>
            </a:endParaRPr>
          </a:p>
        </p:txBody>
      </p:sp>
      <p:sp>
        <p:nvSpPr>
          <p:cNvPr id="106499" name="Rectangle 2"/>
          <p:cNvSpPr>
            <a:spLocks noGrp="1" noRot="1" noChangeAspec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xfrm>
            <a:off x="709930" y="4861905"/>
            <a:ext cx="5679440" cy="460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6"/>
          <p:cNvSpPr>
            <a:spLocks noChangeArrowheads="1"/>
          </p:cNvSpPr>
          <p:nvPr/>
        </p:nvSpPr>
        <p:spPr bwMode="auto">
          <a:xfrm>
            <a:off x="211138" y="762000"/>
            <a:ext cx="168275" cy="190500"/>
          </a:xfrm>
          <a:prstGeom prst="rect">
            <a:avLst/>
          </a:prstGeom>
          <a:solidFill>
            <a:schemeClr val="accent2"/>
          </a:solidFill>
          <a:ln w="38100">
            <a:noFill/>
            <a:miter lim="800000"/>
            <a:headEnd/>
            <a:tailEnd/>
          </a:ln>
          <a:effectLst/>
        </p:spPr>
        <p:txBody>
          <a:bodyPr wrap="none" lIns="0" tIns="0" rIns="0" bIns="0" anchor="ctr"/>
          <a:lstStyle/>
          <a:p>
            <a:pPr algn="ctr" eaLnBrk="0" hangingPunct="0">
              <a:spcBef>
                <a:spcPct val="50000"/>
              </a:spcBef>
              <a:spcAft>
                <a:spcPts val="600"/>
              </a:spcAft>
              <a:buClr>
                <a:schemeClr val="hlink"/>
              </a:buClr>
              <a:buSzPct val="80000"/>
              <a:buFont typeface="Wingdings" pitchFamily="2" charset="2"/>
              <a:buChar char="Ø"/>
              <a:defRPr/>
            </a:pPr>
            <a:endParaRPr lang="de-DE" dirty="0">
              <a:latin typeface="Times New Roman" pitchFamily="18" charset="0"/>
            </a:endParaRPr>
          </a:p>
        </p:txBody>
      </p:sp>
      <p:sp>
        <p:nvSpPr>
          <p:cNvPr id="5" name="Line 7"/>
          <p:cNvSpPr>
            <a:spLocks noChangeShapeType="1"/>
          </p:cNvSpPr>
          <p:nvPr/>
        </p:nvSpPr>
        <p:spPr bwMode="auto">
          <a:xfrm>
            <a:off x="381000" y="950913"/>
            <a:ext cx="8370888" cy="1587"/>
          </a:xfrm>
          <a:prstGeom prst="line">
            <a:avLst/>
          </a:prstGeom>
          <a:noFill/>
          <a:ln w="19050">
            <a:solidFill>
              <a:schemeClr val="accent2"/>
            </a:solidFill>
            <a:round/>
            <a:headEnd/>
            <a:tailEnd/>
          </a:ln>
          <a:effectLst/>
        </p:spPr>
        <p:txBody>
          <a:bodyPr wrap="none" lIns="0" tIns="0" rIns="0" bIns="0" anchor="ctr"/>
          <a:lstStyle/>
          <a:p>
            <a:pPr algn="ctr" eaLnBrk="0" hangingPunct="0">
              <a:spcBef>
                <a:spcPct val="50000"/>
              </a:spcBef>
              <a:spcAft>
                <a:spcPts val="600"/>
              </a:spcAft>
              <a:buClr>
                <a:schemeClr val="hlink"/>
              </a:buClr>
              <a:buSzPct val="80000"/>
              <a:buFont typeface="Wingdings" pitchFamily="2" charset="2"/>
              <a:buChar char="Ø"/>
              <a:defRPr/>
            </a:pPr>
            <a:endParaRPr lang="en-US" dirty="0">
              <a:latin typeface="Times New Roman" pitchFamily="18" charset="0"/>
            </a:endParaRPr>
          </a:p>
        </p:txBody>
      </p:sp>
      <p:sp>
        <p:nvSpPr>
          <p:cNvPr id="6" name="Line 8"/>
          <p:cNvSpPr>
            <a:spLocks noChangeShapeType="1"/>
          </p:cNvSpPr>
          <p:nvPr/>
        </p:nvSpPr>
        <p:spPr bwMode="auto">
          <a:xfrm flipH="1" flipV="1">
            <a:off x="373063" y="952500"/>
            <a:ext cx="0" cy="5668963"/>
          </a:xfrm>
          <a:prstGeom prst="line">
            <a:avLst/>
          </a:prstGeom>
          <a:noFill/>
          <a:ln w="19050">
            <a:solidFill>
              <a:schemeClr val="accent2"/>
            </a:solidFill>
            <a:round/>
            <a:headEnd/>
            <a:tailEnd/>
          </a:ln>
          <a:effectLst/>
        </p:spPr>
        <p:txBody>
          <a:bodyPr wrap="none" lIns="0" tIns="0" rIns="0" bIns="0" anchor="ctr"/>
          <a:lstStyle/>
          <a:p>
            <a:pPr algn="ctr" eaLnBrk="0" hangingPunct="0">
              <a:spcBef>
                <a:spcPct val="50000"/>
              </a:spcBef>
              <a:spcAft>
                <a:spcPts val="600"/>
              </a:spcAft>
              <a:buClr>
                <a:schemeClr val="hlink"/>
              </a:buClr>
              <a:buSzPct val="80000"/>
              <a:buFont typeface="Wingdings" pitchFamily="2" charset="2"/>
              <a:buChar char="Ø"/>
              <a:defRPr/>
            </a:pPr>
            <a:endParaRPr lang="en-US" dirty="0">
              <a:latin typeface="Times New Roman" pitchFamily="18" charset="0"/>
            </a:endParaRPr>
          </a:p>
        </p:txBody>
      </p:sp>
      <p:sp>
        <p:nvSpPr>
          <p:cNvPr id="144386" name="Rectangle 2"/>
          <p:cNvSpPr>
            <a:spLocks noGrp="1" noChangeArrowheads="1"/>
          </p:cNvSpPr>
          <p:nvPr>
            <p:ph type="ctrTitle"/>
          </p:nvPr>
        </p:nvSpPr>
        <p:spPr>
          <a:xfrm>
            <a:off x="763588" y="1439863"/>
            <a:ext cx="7988300" cy="1554162"/>
          </a:xfrm>
        </p:spPr>
        <p:txBody>
          <a:bodyPr lIns="0" tIns="0" rIns="0" bIns="0" anchor="b"/>
          <a:lstStyle>
            <a:lvl1pPr>
              <a:defRPr sz="2600"/>
            </a:lvl1pPr>
          </a:lstStyle>
          <a:p>
            <a:pPr lvl="0"/>
            <a:r>
              <a:rPr lang="de-DE" noProof="0" smtClean="0"/>
              <a:t>Mastertitelformat bearbeiten</a:t>
            </a:r>
          </a:p>
        </p:txBody>
      </p:sp>
      <p:sp>
        <p:nvSpPr>
          <p:cNvPr id="144387" name="Rectangle 3"/>
          <p:cNvSpPr>
            <a:spLocks noGrp="1" noChangeArrowheads="1"/>
          </p:cNvSpPr>
          <p:nvPr>
            <p:ph type="subTitle" idx="1"/>
          </p:nvPr>
        </p:nvSpPr>
        <p:spPr>
          <a:xfrm>
            <a:off x="763588" y="3130550"/>
            <a:ext cx="7988300" cy="2805113"/>
          </a:xfrm>
          <a:extLst/>
        </p:spPr>
        <p:txBody>
          <a:bodyPr lIns="0" tIns="0" rIns="0" bIns="0"/>
          <a:lstStyle>
            <a:lvl1pPr>
              <a:defRPr sz="2400"/>
            </a:lvl1pPr>
          </a:lstStyle>
          <a:p>
            <a:pPr lvl="0"/>
            <a:r>
              <a:rPr lang="de-DE" noProof="0" smtClean="0"/>
              <a:t>Master-Untertitelformat bearbeiten</a:t>
            </a:r>
          </a:p>
        </p:txBody>
      </p:sp>
      <p:sp>
        <p:nvSpPr>
          <p:cNvPr id="7" name="Rectangle 4"/>
          <p:cNvSpPr>
            <a:spLocks noGrp="1" noChangeArrowheads="1"/>
          </p:cNvSpPr>
          <p:nvPr>
            <p:ph type="ftr" sz="quarter" idx="10"/>
          </p:nvPr>
        </p:nvSpPr>
        <p:spPr>
          <a:xfrm>
            <a:off x="769938" y="6199188"/>
            <a:ext cx="2895600" cy="457200"/>
          </a:xfrm>
          <a:prstGeom prst="rect">
            <a:avLst/>
          </a:prstGeom>
          <a:extLst/>
        </p:spPr>
        <p:txBody>
          <a:bodyPr lIns="0" tIns="0" rIns="0" bIns="0"/>
          <a:lstStyle>
            <a:lvl1pPr algn="l" eaLnBrk="0" hangingPunct="0">
              <a:spcBef>
                <a:spcPct val="0"/>
              </a:spcBef>
              <a:spcAft>
                <a:spcPct val="0"/>
              </a:spcAft>
              <a:buClrTx/>
              <a:buSzTx/>
              <a:buFontTx/>
              <a:buNone/>
              <a:defRPr sz="1200">
                <a:solidFill>
                  <a:schemeClr val="tx1"/>
                </a:solidFill>
                <a:latin typeface="Times New Roman" pitchFamily="18" charset="0"/>
              </a:defRPr>
            </a:lvl1pPr>
          </a:lstStyle>
          <a:p>
            <a:pPr>
              <a:defRPr/>
            </a:pPr>
            <a:endParaRPr lang="de-DE" dirty="0"/>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55563"/>
            <a:ext cx="1943100" cy="60404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55563"/>
            <a:ext cx="5676900" cy="60404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5"/>
          <p:cNvSpPr>
            <a:spLocks noGrp="1" noChangeArrowheads="1"/>
          </p:cNvSpPr>
          <p:nvPr>
            <p:ph type="ftr" sz="quarter" idx="10"/>
          </p:nvPr>
        </p:nvSpPr>
        <p:spPr>
          <a:xfrm>
            <a:off x="5551488" y="6461125"/>
            <a:ext cx="3414712" cy="244475"/>
          </a:xfrm>
          <a:prstGeom prst="rect">
            <a:avLst/>
          </a:prstGeom>
        </p:spPr>
        <p:txBody>
          <a:bodyPr/>
          <a:lstStyle>
            <a:lvl1pPr algn="ctr" eaLnBrk="0" hangingPunct="0">
              <a:spcBef>
                <a:spcPct val="50000"/>
              </a:spcBef>
              <a:spcAft>
                <a:spcPts val="600"/>
              </a:spcAft>
              <a:buClr>
                <a:schemeClr val="hlink"/>
              </a:buClr>
              <a:buSzPct val="80000"/>
              <a:buFont typeface="Wingdings" pitchFamily="2" charset="2"/>
              <a:buChar char="Ø"/>
              <a:defRPr>
                <a:latin typeface="Times New Roman" pitchFamily="18" charset="0"/>
              </a:defRPr>
            </a:lvl1pPr>
          </a:lstStyle>
          <a:p>
            <a:pPr>
              <a:defRPr/>
            </a:pPr>
            <a:r>
              <a:rPr lang="de-DE" dirty="0" err="1" smtClean="0"/>
              <a:t>Coordination</a:t>
            </a:r>
            <a:r>
              <a:rPr lang="de-DE" dirty="0" smtClean="0"/>
              <a:t> Meeting, </a:t>
            </a:r>
            <a:r>
              <a:rPr lang="de-DE" dirty="0" err="1" smtClean="0"/>
              <a:t>Kiev</a:t>
            </a:r>
            <a:r>
              <a:rPr lang="de-DE" dirty="0" smtClean="0"/>
              <a:t> 29.01.10</a:t>
            </a:r>
            <a:endParaRPr lang="de-DE" dirty="0"/>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342575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343017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2178472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801384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372382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1401112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2257711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224957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244778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umsplatzhalter 3"/>
          <p:cNvSpPr txBox="1">
            <a:spLocks/>
          </p:cNvSpPr>
          <p:nvPr userDrawn="1"/>
        </p:nvSpPr>
        <p:spPr>
          <a:xfrm>
            <a:off x="4740275" y="6416675"/>
            <a:ext cx="3956050" cy="365125"/>
          </a:xfrm>
          <a:prstGeom prst="rect">
            <a:avLst/>
          </a:prstGeom>
        </p:spPr>
        <p:txBody>
          <a:bodyPr anchor="b"/>
          <a:lstStyle>
            <a:defPPr>
              <a:defRPr lang="en-US"/>
            </a:defPPr>
            <a:lvl1pPr algn="ctr" rtl="0" eaLnBrk="0" fontAlgn="base" hangingPunct="0">
              <a:spcBef>
                <a:spcPct val="50000"/>
              </a:spcBef>
              <a:spcAft>
                <a:spcPts val="600"/>
              </a:spcAft>
              <a:buClr>
                <a:schemeClr val="hlink"/>
              </a:buClr>
              <a:buSzPct val="80000"/>
              <a:buFont typeface="Wingdings" pitchFamily="2" charset="2"/>
              <a:buChar char="Ø"/>
              <a:defRPr lang="de-DE" sz="1200" kern="1200">
                <a:solidFill>
                  <a:schemeClr val="tx1">
                    <a:tint val="75000"/>
                  </a:schemeClr>
                </a:solidFill>
                <a:latin typeface="Arial" charset="0"/>
                <a:ea typeface="+mn-ea"/>
                <a:cs typeface="+mn-cs"/>
              </a:defRPr>
            </a:lvl1pPr>
            <a:lvl2pPr marL="457200" algn="ctr" rtl="0" eaLnBrk="0" fontAlgn="base" hangingPunct="0">
              <a:spcBef>
                <a:spcPct val="50000"/>
              </a:spcBef>
              <a:spcAft>
                <a:spcPts val="600"/>
              </a:spcAft>
              <a:buClr>
                <a:schemeClr val="hlink"/>
              </a:buClr>
              <a:buSzPct val="80000"/>
              <a:buFont typeface="Wingdings" pitchFamily="2" charset="2"/>
              <a:buChar char="Ø"/>
              <a:defRPr sz="2000" kern="1200">
                <a:solidFill>
                  <a:schemeClr val="bg2"/>
                </a:solidFill>
                <a:latin typeface="Arial" charset="0"/>
                <a:ea typeface="+mn-ea"/>
                <a:cs typeface="+mn-cs"/>
              </a:defRPr>
            </a:lvl2pPr>
            <a:lvl3pPr marL="914400" algn="ctr" rtl="0" eaLnBrk="0" fontAlgn="base" hangingPunct="0">
              <a:spcBef>
                <a:spcPct val="50000"/>
              </a:spcBef>
              <a:spcAft>
                <a:spcPts val="600"/>
              </a:spcAft>
              <a:buClr>
                <a:schemeClr val="hlink"/>
              </a:buClr>
              <a:buSzPct val="80000"/>
              <a:buFont typeface="Wingdings" pitchFamily="2" charset="2"/>
              <a:buChar char="Ø"/>
              <a:defRPr sz="2000" kern="1200">
                <a:solidFill>
                  <a:schemeClr val="bg2"/>
                </a:solidFill>
                <a:latin typeface="Arial" charset="0"/>
                <a:ea typeface="+mn-ea"/>
                <a:cs typeface="+mn-cs"/>
              </a:defRPr>
            </a:lvl3pPr>
            <a:lvl4pPr marL="1371600" algn="ctr" rtl="0" eaLnBrk="0" fontAlgn="base" hangingPunct="0">
              <a:spcBef>
                <a:spcPct val="50000"/>
              </a:spcBef>
              <a:spcAft>
                <a:spcPts val="600"/>
              </a:spcAft>
              <a:buClr>
                <a:schemeClr val="hlink"/>
              </a:buClr>
              <a:buSzPct val="80000"/>
              <a:buFont typeface="Wingdings" pitchFamily="2" charset="2"/>
              <a:buChar char="Ø"/>
              <a:defRPr sz="2000" kern="1200">
                <a:solidFill>
                  <a:schemeClr val="bg2"/>
                </a:solidFill>
                <a:latin typeface="Arial" charset="0"/>
                <a:ea typeface="+mn-ea"/>
                <a:cs typeface="+mn-cs"/>
              </a:defRPr>
            </a:lvl4pPr>
            <a:lvl5pPr marL="1828800" algn="ctr" rtl="0" eaLnBrk="0" fontAlgn="base" hangingPunct="0">
              <a:spcBef>
                <a:spcPct val="50000"/>
              </a:spcBef>
              <a:spcAft>
                <a:spcPts val="600"/>
              </a:spcAft>
              <a:buClr>
                <a:schemeClr val="hlink"/>
              </a:buClr>
              <a:buSzPct val="80000"/>
              <a:buFont typeface="Wingdings" pitchFamily="2" charset="2"/>
              <a:buChar char="Ø"/>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a:lstStyle>
          <a:p>
            <a:pPr algn="r">
              <a:buFont typeface="Wingdings" pitchFamily="2" charset="2"/>
              <a:buNone/>
              <a:defRPr/>
            </a:pPr>
            <a:endParaRPr dirty="0" smtClean="0">
              <a:latin typeface="Times New Roman" pitchFamily="18" charset="0"/>
            </a:endParaRPr>
          </a:p>
          <a:p>
            <a:pPr algn="r">
              <a:buFont typeface="Wingdings" pitchFamily="2" charset="2"/>
              <a:buNone/>
              <a:defRPr/>
            </a:pPr>
            <a:endParaRPr dirty="0" smtClean="0">
              <a:latin typeface="Times New Roman" pitchFamily="18" charset="0"/>
            </a:endParaRPr>
          </a:p>
          <a:p>
            <a:pPr algn="r">
              <a:buFont typeface="Wingdings" pitchFamily="2" charset="2"/>
              <a:buNone/>
              <a:defRPr/>
            </a:pPr>
            <a:endParaRPr dirty="0" smtClean="0">
              <a:latin typeface="Times New Roman" pitchFamily="18" charset="0"/>
            </a:endParaRPr>
          </a:p>
          <a:p>
            <a:pPr algn="r">
              <a:buFont typeface="Wingdings" pitchFamily="2" charset="2"/>
              <a:buNone/>
              <a:defRPr/>
            </a:pPr>
            <a:endParaRPr dirty="0" smtClean="0">
              <a:latin typeface="Times New Roman" pitchFamily="18" charset="0"/>
            </a:endParaRPr>
          </a:p>
          <a:p>
            <a:pPr algn="r">
              <a:buFont typeface="Wingdings" pitchFamily="2" charset="2"/>
              <a:buNone/>
              <a:defRPr/>
            </a:pPr>
            <a:endParaRPr dirty="0" smtClean="0">
              <a:latin typeface="Times New Roman" pitchFamily="18" charset="0"/>
            </a:endParaRPr>
          </a:p>
          <a:p>
            <a:pPr algn="r">
              <a:buFont typeface="Wingdings" pitchFamily="2" charset="2"/>
              <a:buNone/>
              <a:defRPr/>
            </a:pPr>
            <a:r>
              <a:rPr dirty="0" smtClean="0">
                <a:latin typeface="Times New Roman" pitchFamily="18" charset="0"/>
              </a:rPr>
              <a:t>Kick-Off Meeting, Zagreb - 14. November 2011</a:t>
            </a:r>
          </a:p>
        </p:txBody>
      </p:sp>
      <p:pic>
        <p:nvPicPr>
          <p:cNvPr id="5" name="Picture 14" descr="FP7-gen-RGB[1]"/>
          <p:cNvPicPr>
            <a:picLocks noChangeAspect="1" noChangeArrowheads="1"/>
          </p:cNvPicPr>
          <p:nvPr userDrawn="1"/>
        </p:nvPicPr>
        <p:blipFill>
          <a:blip r:embed="rId2" cstate="print"/>
          <a:srcRect/>
          <a:stretch>
            <a:fillRect/>
          </a:stretch>
        </p:blipFill>
        <p:spPr bwMode="auto">
          <a:xfrm>
            <a:off x="7974013" y="5551488"/>
            <a:ext cx="968375" cy="83026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414997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atin typeface="Times New Roman" pitchFamily="18" charset="0"/>
              </a:defRPr>
            </a:lvl1pPr>
          </a:lstStyle>
          <a:p>
            <a:fld id="{681BCB97-CF29-43A6-A984-D28EC3DBE0FF}" type="datetimeFigureOut">
              <a:rPr lang="hr-HR" smtClean="0">
                <a:solidFill>
                  <a:prstClr val="black">
                    <a:tint val="75000"/>
                  </a:prstClr>
                </a:solidFill>
              </a:rPr>
              <a:pPr/>
              <a:t>7.9.2013.</a:t>
            </a:fld>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fld id="{5A998004-3827-447E-A604-1071DB9A5C64}"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235775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r-HR"/>
          </a:p>
        </p:txBody>
      </p:sp>
      <p:sp>
        <p:nvSpPr>
          <p:cNvPr id="3" name="Chart Placeholder 2"/>
          <p:cNvSpPr>
            <a:spLocks noGrp="1"/>
          </p:cNvSpPr>
          <p:nvPr>
            <p:ph type="chart" idx="1"/>
          </p:nvPr>
        </p:nvSpPr>
        <p:spPr>
          <a:xfrm>
            <a:off x="457200" y="1600200"/>
            <a:ext cx="8229600" cy="4525963"/>
          </a:xfrm>
        </p:spPr>
        <p:txBody>
          <a:bodyPr/>
          <a:lstStyle/>
          <a:p>
            <a:pPr lvl="0"/>
            <a:endParaRPr lang="hr-H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257EC-8E1B-4D43-A184-3C303700E5F8}" type="slidenum">
              <a:rPr lang="en-US"/>
              <a:pPr>
                <a:defRPr/>
              </a:pPr>
              <a:t>‹#›</a:t>
            </a:fld>
            <a:endParaRPr lang="en-US"/>
          </a:p>
        </p:txBody>
      </p:sp>
    </p:spTree>
    <p:extLst>
      <p:ext uri="{BB962C8B-B14F-4D97-AF65-F5344CB8AC3E}">
        <p14:creationId xmlns:p14="http://schemas.microsoft.com/office/powerpoint/2010/main" val="244652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25"/>
          <p:cNvSpPr>
            <a:spLocks noGrp="1" noChangeArrowheads="1"/>
          </p:cNvSpPr>
          <p:nvPr>
            <p:ph type="ftr" sz="quarter" idx="10"/>
          </p:nvPr>
        </p:nvSpPr>
        <p:spPr>
          <a:xfrm>
            <a:off x="5551488" y="6461125"/>
            <a:ext cx="3414712" cy="244475"/>
          </a:xfrm>
          <a:prstGeom prst="rect">
            <a:avLst/>
          </a:prstGeom>
        </p:spPr>
        <p:txBody>
          <a:bodyPr/>
          <a:lstStyle>
            <a:lvl1pPr algn="ctr" eaLnBrk="0" hangingPunct="0">
              <a:spcBef>
                <a:spcPct val="50000"/>
              </a:spcBef>
              <a:spcAft>
                <a:spcPts val="600"/>
              </a:spcAft>
              <a:buClr>
                <a:schemeClr val="hlink"/>
              </a:buClr>
              <a:buSzPct val="80000"/>
              <a:buFont typeface="Wingdings" pitchFamily="2" charset="2"/>
              <a:buChar char="Ø"/>
              <a:defRPr>
                <a:latin typeface="Times New Roman" pitchFamily="18" charset="0"/>
              </a:defRPr>
            </a:lvl1pPr>
          </a:lstStyle>
          <a:p>
            <a:pPr>
              <a:defRPr/>
            </a:pPr>
            <a:r>
              <a:rPr lang="de-DE" dirty="0" err="1" smtClean="0"/>
              <a:t>Coordination</a:t>
            </a:r>
            <a:r>
              <a:rPr lang="de-DE" dirty="0" smtClean="0"/>
              <a:t> Meeting, </a:t>
            </a:r>
            <a:r>
              <a:rPr lang="de-DE" dirty="0" err="1" smtClean="0"/>
              <a:t>Kiev</a:t>
            </a:r>
            <a:r>
              <a:rPr lang="de-DE" dirty="0" smtClean="0"/>
              <a:t> 29.01.10</a:t>
            </a:r>
            <a:endParaRPr lang="de-DE" dirty="0"/>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5"/>
          <p:cNvSpPr>
            <a:spLocks noGrp="1" noChangeArrowheads="1"/>
          </p:cNvSpPr>
          <p:nvPr>
            <p:ph type="ftr" sz="quarter" idx="10"/>
          </p:nvPr>
        </p:nvSpPr>
        <p:spPr>
          <a:xfrm>
            <a:off x="5551488" y="6461125"/>
            <a:ext cx="3414712" cy="244475"/>
          </a:xfrm>
          <a:prstGeom prst="rect">
            <a:avLst/>
          </a:prstGeom>
        </p:spPr>
        <p:txBody>
          <a:bodyPr/>
          <a:lstStyle>
            <a:lvl1pPr algn="ctr" eaLnBrk="0" hangingPunct="0">
              <a:spcBef>
                <a:spcPct val="50000"/>
              </a:spcBef>
              <a:spcAft>
                <a:spcPts val="600"/>
              </a:spcAft>
              <a:buClr>
                <a:schemeClr val="hlink"/>
              </a:buClr>
              <a:buSzPct val="80000"/>
              <a:buFont typeface="Wingdings" pitchFamily="2" charset="2"/>
              <a:buChar char="Ø"/>
              <a:defRPr>
                <a:latin typeface="Times New Roman" pitchFamily="18" charset="0"/>
              </a:defRPr>
            </a:lvl1pPr>
          </a:lstStyle>
          <a:p>
            <a:pPr>
              <a:defRPr/>
            </a:pPr>
            <a:r>
              <a:rPr lang="de-DE" dirty="0" err="1" smtClean="0"/>
              <a:t>Coordination</a:t>
            </a:r>
            <a:r>
              <a:rPr lang="de-DE" dirty="0" smtClean="0"/>
              <a:t> Meeting, </a:t>
            </a:r>
            <a:r>
              <a:rPr lang="de-DE" dirty="0" err="1" smtClean="0"/>
              <a:t>Kiev</a:t>
            </a:r>
            <a:r>
              <a:rPr lang="de-DE" dirty="0" smtClean="0"/>
              <a:t> 29.01.10</a:t>
            </a:r>
            <a:endParaRPr lang="de-DE" dirty="0"/>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5"/>
          <p:cNvSpPr>
            <a:spLocks noGrp="1" noChangeArrowheads="1"/>
          </p:cNvSpPr>
          <p:nvPr>
            <p:ph type="ftr" sz="quarter" idx="10"/>
          </p:nvPr>
        </p:nvSpPr>
        <p:spPr>
          <a:xfrm>
            <a:off x="5551488" y="6461125"/>
            <a:ext cx="3414712" cy="244475"/>
          </a:xfrm>
          <a:prstGeom prst="rect">
            <a:avLst/>
          </a:prstGeom>
        </p:spPr>
        <p:txBody>
          <a:bodyPr/>
          <a:lstStyle>
            <a:lvl1pPr algn="ctr" eaLnBrk="0" hangingPunct="0">
              <a:spcBef>
                <a:spcPct val="50000"/>
              </a:spcBef>
              <a:spcAft>
                <a:spcPts val="600"/>
              </a:spcAft>
              <a:buClr>
                <a:schemeClr val="hlink"/>
              </a:buClr>
              <a:buSzPct val="80000"/>
              <a:buFont typeface="Wingdings" pitchFamily="2" charset="2"/>
              <a:buChar char="Ø"/>
              <a:defRPr>
                <a:latin typeface="Times New Roman" pitchFamily="18" charset="0"/>
              </a:defRPr>
            </a:lvl1pPr>
          </a:lstStyle>
          <a:p>
            <a:pPr>
              <a:defRPr/>
            </a:pPr>
            <a:r>
              <a:rPr lang="de-DE" dirty="0" err="1" smtClean="0"/>
              <a:t>Coordination</a:t>
            </a:r>
            <a:r>
              <a:rPr lang="de-DE" dirty="0" smtClean="0"/>
              <a:t> Meeting, </a:t>
            </a:r>
            <a:r>
              <a:rPr lang="de-DE" dirty="0" err="1" smtClean="0"/>
              <a:t>Kiev</a:t>
            </a:r>
            <a:r>
              <a:rPr lang="de-DE" dirty="0" smtClean="0"/>
              <a:t> 29.01.10</a:t>
            </a:r>
            <a:endParaRPr lang="de-DE" dirty="0"/>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5"/>
          <p:cNvSpPr>
            <a:spLocks noGrp="1" noChangeArrowheads="1"/>
          </p:cNvSpPr>
          <p:nvPr>
            <p:ph type="ftr" sz="quarter" idx="10"/>
          </p:nvPr>
        </p:nvSpPr>
        <p:spPr>
          <a:xfrm>
            <a:off x="5551488" y="6461125"/>
            <a:ext cx="3414712" cy="244475"/>
          </a:xfrm>
          <a:prstGeom prst="rect">
            <a:avLst/>
          </a:prstGeom>
        </p:spPr>
        <p:txBody>
          <a:bodyPr/>
          <a:lstStyle>
            <a:lvl1pPr algn="ctr" eaLnBrk="0" hangingPunct="0">
              <a:spcBef>
                <a:spcPct val="50000"/>
              </a:spcBef>
              <a:spcAft>
                <a:spcPts val="600"/>
              </a:spcAft>
              <a:buClr>
                <a:schemeClr val="hlink"/>
              </a:buClr>
              <a:buSzPct val="80000"/>
              <a:buFont typeface="Wingdings" pitchFamily="2" charset="2"/>
              <a:buChar char="Ø"/>
              <a:defRPr>
                <a:latin typeface="Times New Roman" pitchFamily="18" charset="0"/>
              </a:defRPr>
            </a:lvl1pPr>
          </a:lstStyle>
          <a:p>
            <a:pPr>
              <a:defRPr/>
            </a:pPr>
            <a:r>
              <a:rPr lang="de-DE" dirty="0" err="1" smtClean="0"/>
              <a:t>Coordination</a:t>
            </a:r>
            <a:r>
              <a:rPr lang="de-DE" dirty="0" smtClean="0"/>
              <a:t> Meeting, </a:t>
            </a:r>
            <a:r>
              <a:rPr lang="de-DE" dirty="0" err="1" smtClean="0"/>
              <a:t>Kiev</a:t>
            </a:r>
            <a:r>
              <a:rPr lang="de-DE" dirty="0" smtClean="0"/>
              <a:t> 29.01.10</a:t>
            </a:r>
            <a:endParaRPr lang="de-DE" dirty="0"/>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25"/>
          <p:cNvSpPr>
            <a:spLocks noGrp="1" noChangeArrowheads="1"/>
          </p:cNvSpPr>
          <p:nvPr>
            <p:ph type="ftr" sz="quarter" idx="10"/>
          </p:nvPr>
        </p:nvSpPr>
        <p:spPr>
          <a:xfrm>
            <a:off x="5551488" y="6461125"/>
            <a:ext cx="3414712" cy="244475"/>
          </a:xfrm>
          <a:prstGeom prst="rect">
            <a:avLst/>
          </a:prstGeom>
        </p:spPr>
        <p:txBody>
          <a:bodyPr/>
          <a:lstStyle>
            <a:lvl1pPr algn="ctr" eaLnBrk="0" hangingPunct="0">
              <a:spcBef>
                <a:spcPct val="50000"/>
              </a:spcBef>
              <a:spcAft>
                <a:spcPts val="600"/>
              </a:spcAft>
              <a:buClr>
                <a:schemeClr val="hlink"/>
              </a:buClr>
              <a:buSzPct val="80000"/>
              <a:buFont typeface="Wingdings" pitchFamily="2" charset="2"/>
              <a:buChar char="Ø"/>
              <a:defRPr>
                <a:latin typeface="Times New Roman" pitchFamily="18" charset="0"/>
              </a:defRPr>
            </a:lvl1pPr>
          </a:lstStyle>
          <a:p>
            <a:pPr>
              <a:defRPr/>
            </a:pPr>
            <a:r>
              <a:rPr lang="de-DE" dirty="0" err="1" smtClean="0"/>
              <a:t>Coordination</a:t>
            </a:r>
            <a:r>
              <a:rPr lang="de-DE" dirty="0" smtClean="0"/>
              <a:t> Meeting, </a:t>
            </a:r>
            <a:r>
              <a:rPr lang="de-DE" dirty="0" err="1" smtClean="0"/>
              <a:t>Kiev</a:t>
            </a:r>
            <a:r>
              <a:rPr lang="de-DE" dirty="0" smtClean="0"/>
              <a:t> 29.01.10</a:t>
            </a:r>
            <a:endParaRPr lang="de-DE" dirty="0"/>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5"/>
          <p:cNvSpPr>
            <a:spLocks noGrp="1" noChangeArrowheads="1"/>
          </p:cNvSpPr>
          <p:nvPr>
            <p:ph type="ftr" sz="quarter" idx="10"/>
          </p:nvPr>
        </p:nvSpPr>
        <p:spPr>
          <a:xfrm>
            <a:off x="5551488" y="6461125"/>
            <a:ext cx="3414712" cy="244475"/>
          </a:xfrm>
          <a:prstGeom prst="rect">
            <a:avLst/>
          </a:prstGeom>
        </p:spPr>
        <p:txBody>
          <a:bodyPr/>
          <a:lstStyle>
            <a:lvl1pPr algn="ctr" eaLnBrk="0" hangingPunct="0">
              <a:spcBef>
                <a:spcPct val="50000"/>
              </a:spcBef>
              <a:spcAft>
                <a:spcPts val="600"/>
              </a:spcAft>
              <a:buClr>
                <a:schemeClr val="hlink"/>
              </a:buClr>
              <a:buSzPct val="80000"/>
              <a:buFont typeface="Wingdings" pitchFamily="2" charset="2"/>
              <a:buChar char="Ø"/>
              <a:defRPr>
                <a:latin typeface="Times New Roman" pitchFamily="18" charset="0"/>
              </a:defRPr>
            </a:lvl1pPr>
          </a:lstStyle>
          <a:p>
            <a:pPr>
              <a:defRPr/>
            </a:pPr>
            <a:r>
              <a:rPr lang="de-DE" dirty="0" err="1" smtClean="0"/>
              <a:t>Coordination</a:t>
            </a:r>
            <a:r>
              <a:rPr lang="de-DE" dirty="0" smtClean="0"/>
              <a:t> Meeting, </a:t>
            </a:r>
            <a:r>
              <a:rPr lang="de-DE" dirty="0" err="1" smtClean="0"/>
              <a:t>Kiev</a:t>
            </a:r>
            <a:r>
              <a:rPr lang="de-DE" dirty="0" smtClean="0"/>
              <a:t> 29.01.10</a:t>
            </a:r>
            <a:endParaRPr lang="de-DE" dirty="0"/>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57175" y="593725"/>
            <a:ext cx="315913" cy="217488"/>
          </a:xfrm>
          <a:prstGeom prst="rect">
            <a:avLst/>
          </a:prstGeom>
          <a:solidFill>
            <a:srgbClr val="C2BEC6"/>
          </a:solidFill>
          <a:ln w="9525">
            <a:solidFill>
              <a:srgbClr val="C7DAE9"/>
            </a:solidFill>
            <a:miter lim="800000"/>
            <a:headEnd/>
            <a:tailEnd/>
          </a:ln>
          <a:effectLst/>
        </p:spPr>
        <p:txBody>
          <a:bodyPr wrap="none" anchor="ctr"/>
          <a:lstStyle/>
          <a:p>
            <a:pPr algn="ctr" eaLnBrk="0" hangingPunct="0">
              <a:spcBef>
                <a:spcPct val="50000"/>
              </a:spcBef>
              <a:spcAft>
                <a:spcPts val="600"/>
              </a:spcAft>
              <a:buClr>
                <a:schemeClr val="hlink"/>
              </a:buClr>
              <a:buSzPct val="80000"/>
              <a:buFont typeface="Wingdings" pitchFamily="2" charset="2"/>
              <a:buChar char="Ø"/>
              <a:defRPr/>
            </a:pPr>
            <a:endParaRPr lang="de-DE" dirty="0">
              <a:latin typeface="Times New Roman" pitchFamily="18" charset="0"/>
            </a:endParaRPr>
          </a:p>
        </p:txBody>
      </p:sp>
      <p:sp>
        <p:nvSpPr>
          <p:cNvPr id="1027" name="Line 3"/>
          <p:cNvSpPr>
            <a:spLocks noChangeShapeType="1"/>
          </p:cNvSpPr>
          <p:nvPr/>
        </p:nvSpPr>
        <p:spPr bwMode="auto">
          <a:xfrm>
            <a:off x="381000" y="817563"/>
            <a:ext cx="6421438" cy="0"/>
          </a:xfrm>
          <a:prstGeom prst="line">
            <a:avLst/>
          </a:prstGeom>
          <a:noFill/>
          <a:ln w="28575">
            <a:solidFill>
              <a:srgbClr val="C2BEC6"/>
            </a:solidFill>
            <a:round/>
            <a:headEnd/>
            <a:tailEnd/>
          </a:ln>
          <a:effectLst/>
        </p:spPr>
        <p:txBody>
          <a:bodyPr wrap="none" lIns="0" tIns="0" rIns="0" bIns="0" anchor="ctr"/>
          <a:lstStyle/>
          <a:p>
            <a:pPr algn="ctr" eaLnBrk="0" hangingPunct="0">
              <a:spcBef>
                <a:spcPct val="50000"/>
              </a:spcBef>
              <a:spcAft>
                <a:spcPts val="600"/>
              </a:spcAft>
              <a:buClr>
                <a:schemeClr val="hlink"/>
              </a:buClr>
              <a:buSzPct val="80000"/>
              <a:buFont typeface="Wingdings" pitchFamily="2" charset="2"/>
              <a:buChar char="Ø"/>
              <a:defRPr/>
            </a:pPr>
            <a:endParaRPr lang="en-US" dirty="0">
              <a:latin typeface="Times New Roman" pitchFamily="18" charset="0"/>
            </a:endParaRPr>
          </a:p>
        </p:txBody>
      </p:sp>
      <p:sp>
        <p:nvSpPr>
          <p:cNvPr id="1028" name="Rectangle 4"/>
          <p:cNvSpPr>
            <a:spLocks noChangeArrowheads="1"/>
          </p:cNvSpPr>
          <p:nvPr/>
        </p:nvSpPr>
        <p:spPr bwMode="auto">
          <a:xfrm>
            <a:off x="73025" y="698500"/>
            <a:ext cx="336550" cy="212725"/>
          </a:xfrm>
          <a:prstGeom prst="rect">
            <a:avLst/>
          </a:prstGeom>
          <a:solidFill>
            <a:srgbClr val="16B3D8"/>
          </a:solidFill>
          <a:ln w="9525">
            <a:solidFill>
              <a:srgbClr val="16B3D8"/>
            </a:solidFill>
            <a:miter lim="800000"/>
            <a:headEnd/>
            <a:tailEnd/>
          </a:ln>
        </p:spPr>
        <p:txBody>
          <a:bodyPr lIns="0" tIns="35997" rIns="0" bIns="0"/>
          <a:lstStyle/>
          <a:p>
            <a:pPr algn="ctr" eaLnBrk="0" hangingPunct="0">
              <a:defRPr/>
            </a:pPr>
            <a:fld id="{CF27B99C-D71D-4E0F-A9A3-6C8BA2C60937}" type="slidenum">
              <a:rPr lang="de-DE" sz="900" b="1">
                <a:solidFill>
                  <a:schemeClr val="bg1"/>
                </a:solidFill>
                <a:latin typeface="Times New Roman" pitchFamily="18" charset="0"/>
              </a:rPr>
              <a:pPr algn="ctr" eaLnBrk="0" hangingPunct="0">
                <a:defRPr/>
              </a:pPr>
              <a:t>‹#›</a:t>
            </a:fld>
            <a:endParaRPr lang="de-DE" sz="900" b="1" dirty="0">
              <a:solidFill>
                <a:schemeClr val="bg1"/>
              </a:solidFill>
              <a:latin typeface="Times New Roman" pitchFamily="18" charset="0"/>
            </a:endParaRPr>
          </a:p>
        </p:txBody>
      </p:sp>
      <p:sp>
        <p:nvSpPr>
          <p:cNvPr id="1029" name="Line 8"/>
          <p:cNvSpPr>
            <a:spLocks noChangeShapeType="1"/>
          </p:cNvSpPr>
          <p:nvPr/>
        </p:nvSpPr>
        <p:spPr bwMode="auto">
          <a:xfrm flipV="1">
            <a:off x="381000" y="6326188"/>
            <a:ext cx="8326438" cy="0"/>
          </a:xfrm>
          <a:prstGeom prst="line">
            <a:avLst/>
          </a:prstGeom>
          <a:noFill/>
          <a:ln w="28575">
            <a:solidFill>
              <a:srgbClr val="16B3D8"/>
            </a:solidFill>
            <a:round/>
            <a:headEnd/>
            <a:tailEnd/>
          </a:ln>
          <a:effectLst/>
        </p:spPr>
        <p:txBody>
          <a:bodyPr wrap="none" lIns="0" tIns="0" rIns="0" bIns="0" anchor="ctr"/>
          <a:lstStyle/>
          <a:p>
            <a:pPr algn="ctr" eaLnBrk="0" hangingPunct="0">
              <a:spcBef>
                <a:spcPct val="50000"/>
              </a:spcBef>
              <a:spcAft>
                <a:spcPts val="600"/>
              </a:spcAft>
              <a:buClr>
                <a:schemeClr val="hlink"/>
              </a:buClr>
              <a:buSzPct val="80000"/>
              <a:buFont typeface="Wingdings" pitchFamily="2" charset="2"/>
              <a:buChar char="Ø"/>
              <a:defRPr/>
            </a:pPr>
            <a:endParaRPr lang="en-US" dirty="0">
              <a:latin typeface="Times New Roman" pitchFamily="18" charset="0"/>
            </a:endParaRPr>
          </a:p>
        </p:txBody>
      </p:sp>
      <p:sp>
        <p:nvSpPr>
          <p:cNvPr id="1030" name="Rectangle 22"/>
          <p:cNvSpPr>
            <a:spLocks noGrp="1" noChangeArrowheads="1"/>
          </p:cNvSpPr>
          <p:nvPr>
            <p:ph type="title"/>
          </p:nvPr>
        </p:nvSpPr>
        <p:spPr bwMode="auto">
          <a:xfrm>
            <a:off x="685800" y="38100"/>
            <a:ext cx="77724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de-DE" dirty="0" smtClean="0"/>
              <a:t>Agenda </a:t>
            </a:r>
          </a:p>
        </p:txBody>
      </p:sp>
      <p:sp>
        <p:nvSpPr>
          <p:cNvPr id="1031" name="Rectangle 2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32" name="Picture 10" descr="OSTEOGROW dark RGB 300ppi"/>
          <p:cNvPicPr>
            <a:picLocks noChangeAspect="1" noChangeArrowheads="1"/>
          </p:cNvPicPr>
          <p:nvPr userDrawn="1"/>
        </p:nvPicPr>
        <p:blipFill>
          <a:blip r:embed="rId12" cstate="print"/>
          <a:srcRect/>
          <a:stretch>
            <a:fillRect/>
          </a:stretch>
        </p:blipFill>
        <p:spPr bwMode="auto">
          <a:xfrm>
            <a:off x="4864100" y="296863"/>
            <a:ext cx="3876675"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3" r:id="rId6"/>
    <p:sldLayoutId id="2147483669" r:id="rId7"/>
    <p:sldLayoutId id="2147483670" r:id="rId8"/>
    <p:sldLayoutId id="2147483671" r:id="rId9"/>
    <p:sldLayoutId id="2147483672" r:id="rId10"/>
  </p:sldLayoutIdLst>
  <p:transition>
    <p:strips dir="rd"/>
  </p:transition>
  <p:timing>
    <p:tnLst>
      <p:par>
        <p:cTn id="1" dur="indefinite" restart="never" nodeType="tmRoot"/>
      </p:par>
    </p:tnLst>
  </p:timing>
  <p:hf sldNum="0" hdr="0" dt="0"/>
  <p:txStyles>
    <p:titleStyle>
      <a:lvl1pPr algn="l" rtl="0" eaLnBrk="0" fontAlgn="base" hangingPunct="0">
        <a:spcBef>
          <a:spcPct val="0"/>
        </a:spcBef>
        <a:spcAft>
          <a:spcPct val="0"/>
        </a:spcAft>
        <a:tabLst>
          <a:tab pos="476250" algn="l"/>
        </a:tabLst>
        <a:defRPr sz="2200" b="1">
          <a:solidFill>
            <a:schemeClr val="tx1"/>
          </a:solidFill>
          <a:latin typeface="Times New Roman" pitchFamily="18" charset="0"/>
          <a:ea typeface="+mj-ea"/>
          <a:cs typeface="+mj-cs"/>
        </a:defRPr>
      </a:lvl1pPr>
      <a:lvl2pPr algn="l" rtl="0" eaLnBrk="0" fontAlgn="base" hangingPunct="0">
        <a:spcBef>
          <a:spcPct val="0"/>
        </a:spcBef>
        <a:spcAft>
          <a:spcPct val="0"/>
        </a:spcAft>
        <a:tabLst>
          <a:tab pos="476250" algn="l"/>
        </a:tabLst>
        <a:defRPr sz="2200" b="1">
          <a:solidFill>
            <a:schemeClr val="tx1"/>
          </a:solidFill>
          <a:latin typeface="Arial" charset="0"/>
        </a:defRPr>
      </a:lvl2pPr>
      <a:lvl3pPr algn="l" rtl="0" eaLnBrk="0" fontAlgn="base" hangingPunct="0">
        <a:spcBef>
          <a:spcPct val="0"/>
        </a:spcBef>
        <a:spcAft>
          <a:spcPct val="0"/>
        </a:spcAft>
        <a:tabLst>
          <a:tab pos="476250" algn="l"/>
        </a:tabLst>
        <a:defRPr sz="2200" b="1">
          <a:solidFill>
            <a:schemeClr val="tx1"/>
          </a:solidFill>
          <a:latin typeface="Arial" charset="0"/>
        </a:defRPr>
      </a:lvl3pPr>
      <a:lvl4pPr algn="l" rtl="0" eaLnBrk="0" fontAlgn="base" hangingPunct="0">
        <a:spcBef>
          <a:spcPct val="0"/>
        </a:spcBef>
        <a:spcAft>
          <a:spcPct val="0"/>
        </a:spcAft>
        <a:tabLst>
          <a:tab pos="476250" algn="l"/>
        </a:tabLst>
        <a:defRPr sz="2200" b="1">
          <a:solidFill>
            <a:schemeClr val="tx1"/>
          </a:solidFill>
          <a:latin typeface="Arial" charset="0"/>
        </a:defRPr>
      </a:lvl4pPr>
      <a:lvl5pPr algn="l" rtl="0" eaLnBrk="0" fontAlgn="base" hangingPunct="0">
        <a:spcBef>
          <a:spcPct val="0"/>
        </a:spcBef>
        <a:spcAft>
          <a:spcPct val="0"/>
        </a:spcAft>
        <a:tabLst>
          <a:tab pos="476250" algn="l"/>
        </a:tabLst>
        <a:defRPr sz="2200" b="1">
          <a:solidFill>
            <a:schemeClr val="tx1"/>
          </a:solidFill>
          <a:latin typeface="Arial" charset="0"/>
        </a:defRPr>
      </a:lvl5pPr>
      <a:lvl6pPr marL="457200" algn="l" rtl="0" eaLnBrk="0" fontAlgn="base" hangingPunct="0">
        <a:spcBef>
          <a:spcPct val="0"/>
        </a:spcBef>
        <a:spcAft>
          <a:spcPct val="0"/>
        </a:spcAft>
        <a:tabLst>
          <a:tab pos="476250" algn="l"/>
        </a:tabLst>
        <a:defRPr sz="2200" b="1">
          <a:solidFill>
            <a:schemeClr val="tx1"/>
          </a:solidFill>
          <a:latin typeface="Arial" charset="0"/>
        </a:defRPr>
      </a:lvl6pPr>
      <a:lvl7pPr marL="914400" algn="l" rtl="0" eaLnBrk="0" fontAlgn="base" hangingPunct="0">
        <a:spcBef>
          <a:spcPct val="0"/>
        </a:spcBef>
        <a:spcAft>
          <a:spcPct val="0"/>
        </a:spcAft>
        <a:tabLst>
          <a:tab pos="476250" algn="l"/>
        </a:tabLst>
        <a:defRPr sz="2200" b="1">
          <a:solidFill>
            <a:schemeClr val="tx1"/>
          </a:solidFill>
          <a:latin typeface="Arial" charset="0"/>
        </a:defRPr>
      </a:lvl7pPr>
      <a:lvl8pPr marL="1371600" algn="l" rtl="0" eaLnBrk="0" fontAlgn="base" hangingPunct="0">
        <a:spcBef>
          <a:spcPct val="0"/>
        </a:spcBef>
        <a:spcAft>
          <a:spcPct val="0"/>
        </a:spcAft>
        <a:tabLst>
          <a:tab pos="476250" algn="l"/>
        </a:tabLst>
        <a:defRPr sz="2200" b="1">
          <a:solidFill>
            <a:schemeClr val="tx1"/>
          </a:solidFill>
          <a:latin typeface="Arial" charset="0"/>
        </a:defRPr>
      </a:lvl8pPr>
      <a:lvl9pPr marL="1828800" algn="l" rtl="0" eaLnBrk="0" fontAlgn="base" hangingPunct="0">
        <a:spcBef>
          <a:spcPct val="0"/>
        </a:spcBef>
        <a:spcAft>
          <a:spcPct val="0"/>
        </a:spcAft>
        <a:tabLst>
          <a:tab pos="476250" algn="l"/>
        </a:tabLst>
        <a:defRPr sz="2200" b="1">
          <a:solidFill>
            <a:schemeClr val="tx1"/>
          </a:solidFill>
          <a:latin typeface="Arial" charset="0"/>
        </a:defRPr>
      </a:lvl9pPr>
    </p:titleStyle>
    <p:bodyStyle>
      <a:lvl1pPr marL="342900" indent="-342900" algn="l" rtl="0" eaLnBrk="0" fontAlgn="base" hangingPunct="0">
        <a:spcBef>
          <a:spcPct val="50000"/>
        </a:spcBef>
        <a:spcAft>
          <a:spcPct val="0"/>
        </a:spcAft>
        <a:buClr>
          <a:srgbClr val="592296"/>
        </a:buClr>
        <a:buFont typeface="Monotype Sorts"/>
        <a:defRPr sz="2000">
          <a:solidFill>
            <a:schemeClr val="tx1"/>
          </a:solidFill>
          <a:latin typeface="Times New Roman" pitchFamily="18" charset="0"/>
          <a:ea typeface="+mn-ea"/>
          <a:cs typeface="+mn-cs"/>
        </a:defRPr>
      </a:lvl1pPr>
      <a:lvl2pPr marL="476250" indent="-285750" algn="l" rtl="0" eaLnBrk="0" fontAlgn="base" hangingPunct="0">
        <a:spcBef>
          <a:spcPct val="50000"/>
        </a:spcBef>
        <a:spcAft>
          <a:spcPct val="0"/>
        </a:spcAft>
        <a:buClr>
          <a:srgbClr val="9AC925"/>
        </a:buClr>
        <a:buFont typeface="Arial" charset="0"/>
        <a:buChar char="•"/>
        <a:defRPr sz="2000">
          <a:solidFill>
            <a:schemeClr val="tx1"/>
          </a:solidFill>
          <a:latin typeface="Times New Roman" pitchFamily="18" charset="0"/>
        </a:defRPr>
      </a:lvl2pPr>
      <a:lvl3pPr marL="952500" indent="-285750" algn="l" rtl="0" eaLnBrk="0" fontAlgn="base" hangingPunct="0">
        <a:spcBef>
          <a:spcPct val="50000"/>
        </a:spcBef>
        <a:spcAft>
          <a:spcPct val="0"/>
        </a:spcAft>
        <a:buClr>
          <a:srgbClr val="9AC925"/>
        </a:buClr>
        <a:buFont typeface="Wingdings" pitchFamily="2" charset="2"/>
        <a:buChar char="§"/>
        <a:defRPr>
          <a:solidFill>
            <a:schemeClr val="tx1"/>
          </a:solidFill>
          <a:latin typeface="Times New Roman" pitchFamily="18" charset="0"/>
        </a:defRPr>
      </a:lvl3pPr>
      <a:lvl4pPr marL="1854200" indent="-228600" algn="l" rtl="0" eaLnBrk="0" fontAlgn="base" hangingPunct="0">
        <a:spcBef>
          <a:spcPct val="20000"/>
        </a:spcBef>
        <a:spcAft>
          <a:spcPct val="0"/>
        </a:spcAft>
        <a:buClr>
          <a:srgbClr val="9AC925"/>
        </a:buClr>
        <a:buFont typeface="Arial" charset="0"/>
        <a:buChar char="•"/>
        <a:defRPr sz="2000">
          <a:solidFill>
            <a:schemeClr val="tx1"/>
          </a:solidFill>
          <a:latin typeface="Times New Roman" pitchFamily="18" charset="0"/>
        </a:defRPr>
      </a:lvl4pPr>
      <a:lvl5pPr marL="2273300" indent="-228600" algn="l" rtl="0" eaLnBrk="0" fontAlgn="base" hangingPunct="0">
        <a:spcBef>
          <a:spcPct val="20000"/>
        </a:spcBef>
        <a:spcAft>
          <a:spcPct val="0"/>
        </a:spcAft>
        <a:buClr>
          <a:srgbClr val="9AC925"/>
        </a:buClr>
        <a:buFont typeface="Arial" charset="0"/>
        <a:buChar char="•"/>
        <a:defRPr sz="2000">
          <a:solidFill>
            <a:schemeClr val="tx1"/>
          </a:solidFill>
          <a:latin typeface="Times New Roman" pitchFamily="18" charset="0"/>
        </a:defRPr>
      </a:lvl5pPr>
      <a:lvl6pPr marL="2730500" indent="-228600" algn="l" rtl="0" eaLnBrk="0" fontAlgn="base" hangingPunct="0">
        <a:spcBef>
          <a:spcPct val="20000"/>
        </a:spcBef>
        <a:spcAft>
          <a:spcPct val="0"/>
        </a:spcAft>
        <a:buClr>
          <a:srgbClr val="592296"/>
        </a:buClr>
        <a:buChar char="»"/>
        <a:defRPr sz="2000">
          <a:solidFill>
            <a:schemeClr val="tx1"/>
          </a:solidFill>
          <a:latin typeface="+mn-lt"/>
        </a:defRPr>
      </a:lvl6pPr>
      <a:lvl7pPr marL="3187700" indent="-228600" algn="l" rtl="0" eaLnBrk="0" fontAlgn="base" hangingPunct="0">
        <a:spcBef>
          <a:spcPct val="20000"/>
        </a:spcBef>
        <a:spcAft>
          <a:spcPct val="0"/>
        </a:spcAft>
        <a:buClr>
          <a:srgbClr val="592296"/>
        </a:buClr>
        <a:buChar char="»"/>
        <a:defRPr sz="2000">
          <a:solidFill>
            <a:schemeClr val="tx1"/>
          </a:solidFill>
          <a:latin typeface="+mn-lt"/>
        </a:defRPr>
      </a:lvl7pPr>
      <a:lvl8pPr marL="3644900" indent="-228600" algn="l" rtl="0" eaLnBrk="0" fontAlgn="base" hangingPunct="0">
        <a:spcBef>
          <a:spcPct val="20000"/>
        </a:spcBef>
        <a:spcAft>
          <a:spcPct val="0"/>
        </a:spcAft>
        <a:buClr>
          <a:srgbClr val="592296"/>
        </a:buClr>
        <a:buChar char="»"/>
        <a:defRPr sz="2000">
          <a:solidFill>
            <a:schemeClr val="tx1"/>
          </a:solidFill>
          <a:latin typeface="+mn-lt"/>
        </a:defRPr>
      </a:lvl8pPr>
      <a:lvl9pPr marL="4102100" indent="-228600" algn="l" rtl="0" eaLnBrk="0" fontAlgn="base" hangingPunct="0">
        <a:spcBef>
          <a:spcPct val="20000"/>
        </a:spcBef>
        <a:spcAft>
          <a:spcPct val="0"/>
        </a:spcAft>
        <a:buClr>
          <a:srgbClr val="592296"/>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hr-H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auto">
              <a:spcBef>
                <a:spcPts val="0"/>
              </a:spcBef>
              <a:spcAft>
                <a:spcPts val="0"/>
              </a:spcAft>
            </a:pPr>
            <a:fld id="{681BCB97-CF29-43A6-A984-D28EC3DBE0FF}" type="datetimeFigureOut">
              <a:rPr lang="hr-HR" smtClean="0">
                <a:solidFill>
                  <a:prstClr val="black">
                    <a:tint val="75000"/>
                  </a:prstClr>
                </a:solidFill>
              </a:rPr>
              <a:pPr fontAlgn="auto">
                <a:spcBef>
                  <a:spcPts val="0"/>
                </a:spcBef>
                <a:spcAft>
                  <a:spcPts val="0"/>
                </a:spcAft>
              </a:pPr>
              <a:t>7.9.2013.</a:t>
            </a:fld>
            <a:endParaRPr lang="hr-HR" dirty="0"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pPr fontAlgn="auto">
              <a:spcBef>
                <a:spcPts val="0"/>
              </a:spcBef>
              <a:spcAft>
                <a:spcPts val="0"/>
              </a:spcAft>
            </a:pPr>
            <a:endParaRPr lang="hr-HR" dirty="0"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auto">
              <a:spcBef>
                <a:spcPts val="0"/>
              </a:spcBef>
              <a:spcAft>
                <a:spcPts val="0"/>
              </a:spcAft>
            </a:pPr>
            <a:fld id="{5A998004-3827-447E-A604-1071DB9A5C64}" type="slidenum">
              <a:rPr lang="hr-HR" smtClean="0">
                <a:solidFill>
                  <a:prstClr val="black">
                    <a:tint val="75000"/>
                  </a:prstClr>
                </a:solidFill>
              </a:rPr>
              <a:pPr fontAlgn="auto">
                <a:spcBef>
                  <a:spcPts val="0"/>
                </a:spcBef>
                <a:spcAft>
                  <a:spcPts val="0"/>
                </a:spcAft>
              </a:pPr>
              <a:t>‹#›</a:t>
            </a:fld>
            <a:endParaRPr lang="hr-HR" dirty="0" smtClean="0">
              <a:solidFill>
                <a:prstClr val="black">
                  <a:tint val="75000"/>
                </a:prstClr>
              </a:solidFill>
            </a:endParaRPr>
          </a:p>
        </p:txBody>
      </p:sp>
    </p:spTree>
    <p:extLst>
      <p:ext uri="{BB962C8B-B14F-4D97-AF65-F5344CB8AC3E}">
        <p14:creationId xmlns:p14="http://schemas.microsoft.com/office/powerpoint/2010/main" val="7354553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openinnovation.lilly.com/dd/index.html" TargetMode="External"/><Relationship Id="rId2" Type="http://schemas.openxmlformats.org/officeDocument/2006/relationships/hyperlink" Target="http://www.imi.europa.eu/"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hr/imgres?imgurl=http://fashionpluslifestyle.files.wordpress.com/2012/12/dr-jonas-salk-in-lab-1954.jpg?w=1200&amp;imgrefurl=http://fashionpluslifestyle.wordpress.com/2012/12/30/from-polio-to-prematurity-march-of-dimes-celebrates-75-years-of-life-saving-achievements/dr-jonas-salk-in-lab-1954/&amp;h=867&amp;w=1200&amp;sz=214&amp;tbnid=H0nrx2v1UfHPiM:&amp;tbnh=92&amp;tbnw=127&amp;prev=/search?q=jonas+salk&amp;tbm=isch&amp;tbo=u&amp;zoom=1&amp;q=jonas+salk&amp;usg=__TqPb_t2oCVDy6iXXJlHcA-BK4I8=&amp;docid=ex4NdLyps754fM&amp;hl=en&amp;sa=X&amp;ei=yCZ4UfDqJYLTPMaCgJAC&amp;sqi=2&amp;ved=0CI4BEP4dMBE" TargetMode="External"/><Relationship Id="rId13" Type="http://schemas.openxmlformats.org/officeDocument/2006/relationships/image" Target="../media/image19.jpeg"/><Relationship Id="rId3" Type="http://schemas.openxmlformats.org/officeDocument/2006/relationships/hyperlink" Target="http://www.google.hr/imgres?imgurl=http://img.timeinc.net/time/magazine/archive/covers/1954/1101540329_400.jpg&amp;imgrefurl=http://www.time.com/time/covers/0,16641,19540329,00.html&amp;h=527&amp;w=400&amp;sz=44&amp;tbnid=ZKOsbjm4imB6FM:&amp;tbnh=93&amp;tbnw=71&amp;prev=/search?q=jonas+salk&amp;tbm=isch&amp;tbo=u&amp;zoom=1&amp;q=jonas+salk&amp;usg=__JseENqDAaP9O_AypywR7sNHyKTs=&amp;docid=WFOLbwezpNRxWM&amp;hl=en&amp;sa=X&amp;ei=yCZ4UfDqJYLTPMaCgJAC&amp;sqi=2&amp;ved=0CIMBEP4dMAw" TargetMode="External"/><Relationship Id="rId7" Type="http://schemas.openxmlformats.org/officeDocument/2006/relationships/hyperlink" Target="http://www.google.hr/imgres?imgurl=http://www.nndb.com/people/323/000022257/salk2.jpg&amp;imgrefurl=http://www.nndb.com/people/323/000022257/&amp;h=220&amp;w=152&amp;sz=13&amp;tbnid=aOw9pTOVnaj6dM:&amp;tbnh=94&amp;tbnw=65&amp;prev=/search?q=jonas+salk&amp;tbm=isch&amp;tbo=u&amp;zoom=1&amp;q=jonas+salk&amp;usg=__L5eJ4ADVr-w8QOukiZDH1e_J7ek=&amp;docid=cBY4gIGnvGx0XM&amp;hl=en&amp;sa=X&amp;ei=yCZ4UfDqJYLTPMaCgJAC&amp;sqi=2&amp;ved=0CIwBEP4dMBA" TargetMode="External"/><Relationship Id="rId12" Type="http://schemas.openxmlformats.org/officeDocument/2006/relationships/hyperlink" Target="http://www.biography.com/people/jonas-salk-9470147" TargetMode="External"/><Relationship Id="rId2" Type="http://schemas.openxmlformats.org/officeDocument/2006/relationships/hyperlink" Target="http://www.google.hr/imgres?imgurl=http://upload.wikimedia.org/wikipedia/commons/thumb/c/ca/SalkatPitt.jpg/220px-SalkatPitt.jpg&amp;imgrefurl=http://en.wikipedia.org/wiki/Jonas_Salk&amp;h=272&amp;w=220&amp;sz=14&amp;tbnid=ofYGi79ZdMJt5M:&amp;tbnh=93&amp;tbnw=75&amp;prev=/search?q=jonas+salk&amp;tbm=isch&amp;tbo=u&amp;zoom=1&amp;q=jonas+salk&amp;usg=__1VAV8JbPChAqDID608A_1lMn1ZU=&amp;docid=OsWzTj1PxRpw3M&amp;hl=en&amp;sa=X&amp;ei=yCZ4UfDqJYLTPMaCgJAC&amp;sqi=2&amp;ved=0CIEBEP4dMAs" TargetMode="External"/><Relationship Id="rId1" Type="http://schemas.openxmlformats.org/officeDocument/2006/relationships/slideLayout" Target="../slideLayouts/slideLayout17.xml"/><Relationship Id="rId6" Type="http://schemas.openxmlformats.org/officeDocument/2006/relationships/hyperlink" Target="http://www.google.hr/imgres?imgurl=http://www.achievement.org/achievers/sal0/photos/sal0-061a.gif&amp;imgrefurl=http://www.achievement.org/autodoc/page/sal0int-1&amp;h=341&amp;w=273&amp;sz=73&amp;tbnid=WoTNapBa8L_2CM:&amp;tbnh=95&amp;tbnw=76&amp;prev=/search?q=jonas+salk&amp;tbm=isch&amp;tbo=u&amp;zoom=1&amp;q=jonas+salk&amp;usg=__9QeFAwM6ufi9c1r0QSXhu1VoCRg=&amp;docid=JuR81YbVyzoW3M&amp;hl=en&amp;sa=X&amp;ei=yCZ4UfDqJYLTPMaCgJAC&amp;sqi=2&amp;ved=0CIoBEP4dMA8" TargetMode="External"/><Relationship Id="rId11" Type="http://schemas.openxmlformats.org/officeDocument/2006/relationships/image" Target="../media/image18.jpeg"/><Relationship Id="rId5" Type="http://schemas.openxmlformats.org/officeDocument/2006/relationships/hyperlink" Target="http://www.google.hr/imgres?imgurl=http://www.latfusa.com/article_images/20130412190608jonas_Salk.jpg&amp;imgrefurl=http://www.latfusa.com/view_article.php?id=1091&amp;h=400&amp;w=337&amp;sz=36&amp;tbnid=1abZPGnpP21bHM:&amp;tbnh=93&amp;tbnw=78&amp;prev=/search?q=jonas+salk&amp;tbm=isch&amp;tbo=u&amp;zoom=1&amp;q=jonas+salk&amp;usg=__pxkiCJOWl-HeuTXiMSyLjhAaQs8=&amp;docid=7Nhz-1xSynYIBM&amp;hl=en&amp;sa=X&amp;ei=yCZ4UfDqJYLTPMaCgJAC&amp;sqi=2&amp;ved=0CIcBEP4dMA4" TargetMode="External"/><Relationship Id="rId10" Type="http://schemas.openxmlformats.org/officeDocument/2006/relationships/hyperlink" Target="http://www.time.com/time/covers/0,16641,19540329,00.html" TargetMode="External"/><Relationship Id="rId4" Type="http://schemas.openxmlformats.org/officeDocument/2006/relationships/hyperlink" Target="http://www.google.hr/imgres?imgurl=http://upload.wikimedia.org/wikipedia/commons/thumb/9/93/Jonas_Salk_(cover_of_Wisdom_magazine,_August_1956).jpg/220px-Jonas_Salk_(cover_of_Wisdom_magazine,_August_1956).jpg&amp;imgrefurl=http://en.wikipedia.org/wiki/Jonas_Salk&amp;h=289&amp;w=220&amp;sz=19&amp;tbnid=04Z36CXHE86TZM:&amp;tbnh=93&amp;tbnw=71&amp;prev=/search?q=jonas+salk&amp;tbm=isch&amp;tbo=u&amp;zoom=1&amp;q=jonas+salk&amp;usg=__-CQQzqQC9qiXcTsJG-p_EQSUWW0=&amp;docid=OsWzTj1PxRpw3M&amp;hl=en&amp;sa=X&amp;ei=yCZ4UfDqJYLTPMaCgJAC&amp;sqi=2&amp;ved=0CIUBEP4dMA0" TargetMode="External"/><Relationship Id="rId9" Type="http://schemas.openxmlformats.org/officeDocument/2006/relationships/hyperlink" Target="http://www.google.hr/imgres?imgurl=http://www.biography.com/imported/images/Biography/Images/Profiles/S/Jonas-Salk-9470147-1-402.jpg&amp;imgrefurl=http://www.biography.com/people/jonas-salk-9470147&amp;h=224&amp;w=224&amp;sz=1&amp;tbnid=RT2JZaggtTzQRM:&amp;tbnh=186&amp;tbnw=186&amp;prev=/search?q=jonas+salk&amp;tbm=isch&amp;tbo=u&amp;zoom=1&amp;q=jonas+salk&amp;usg=__CtpAAY8dwMhB3Qk2Z57cIRfB2mQ=&amp;docid=Osgwf-qcSHapXM&amp;itg=1&amp;hl=en&amp;sa=X&amp;ei=yCZ4UfDqJYLTPMaCgJAC&amp;sqi=2&amp;ved=0CH0Q_B0wC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ranklin_D._Roosevelt" TargetMode="External"/><Relationship Id="rId2" Type="http://schemas.openxmlformats.org/officeDocument/2006/relationships/hyperlink" Target="http://en.wikipedia.org/wiki/President_of_the_United_States"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commons/9/93/Jonas_Salk_(cover_of_Wisdom_magazine,_August_1956).jp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212713"/>
            <a:ext cx="7772400" cy="2667000"/>
          </a:xfrm>
        </p:spPr>
        <p:txBody>
          <a:bodyPr>
            <a:normAutofit fontScale="90000"/>
          </a:bodyPr>
          <a:lstStyle/>
          <a:p>
            <a:r>
              <a:rPr lang="hr-HR" sz="3200" b="0" dirty="0" smtClean="0">
                <a:cs typeface="Times New Roman" pitchFamily="18" charset="0"/>
              </a:rPr>
              <a:t>  </a:t>
            </a:r>
            <a:br>
              <a:rPr lang="hr-HR" sz="3200" b="0" dirty="0" smtClean="0">
                <a:cs typeface="Times New Roman" pitchFamily="18" charset="0"/>
              </a:rPr>
            </a:br>
            <a:r>
              <a:rPr lang="hr-HR" sz="3200" dirty="0" smtClean="0">
                <a:cs typeface="Times New Roman" pitchFamily="18" charset="0"/>
              </a:rPr>
              <a:t>New </a:t>
            </a:r>
            <a:r>
              <a:rPr lang="hr-HR" sz="3200" dirty="0" err="1" smtClean="0">
                <a:cs typeface="Times New Roman" pitchFamily="18" charset="0"/>
              </a:rPr>
              <a:t>Drugs</a:t>
            </a:r>
            <a:r>
              <a:rPr lang="hr-HR" sz="3200" dirty="0" smtClean="0">
                <a:cs typeface="Times New Roman" pitchFamily="18" charset="0"/>
              </a:rPr>
              <a:t> </a:t>
            </a:r>
            <a:r>
              <a:rPr lang="hr-HR" sz="3200" b="0" dirty="0" smtClean="0">
                <a:cs typeface="Times New Roman" pitchFamily="18" charset="0"/>
              </a:rPr>
              <a:t>(</a:t>
            </a:r>
            <a:r>
              <a:rPr lang="hr-HR" sz="3200" b="0" i="1" dirty="0" err="1" smtClean="0">
                <a:cs typeface="Times New Roman" pitchFamily="18" charset="0"/>
              </a:rPr>
              <a:t>and</a:t>
            </a:r>
            <a:r>
              <a:rPr lang="hr-HR" sz="3200" b="0" i="1" dirty="0" smtClean="0">
                <a:cs typeface="Times New Roman" pitchFamily="18" charset="0"/>
              </a:rPr>
              <a:t> for </a:t>
            </a:r>
            <a:r>
              <a:rPr lang="hr-HR" sz="3200" b="0" i="1" dirty="0" err="1" smtClean="0">
                <a:cs typeface="Times New Roman" pitchFamily="18" charset="0"/>
              </a:rPr>
              <a:t>osteoporosis</a:t>
            </a:r>
            <a:r>
              <a:rPr lang="hr-HR" sz="3200" b="0" dirty="0" smtClean="0">
                <a:cs typeface="Times New Roman" pitchFamily="18" charset="0"/>
              </a:rPr>
              <a:t>)</a:t>
            </a:r>
            <a:r>
              <a:rPr lang="hr-HR" sz="3200" b="0" dirty="0">
                <a:cs typeface="Times New Roman" pitchFamily="18" charset="0"/>
              </a:rPr>
              <a:t/>
            </a:r>
            <a:br>
              <a:rPr lang="hr-HR" sz="3200" b="0" dirty="0">
                <a:cs typeface="Times New Roman" pitchFamily="18" charset="0"/>
              </a:rPr>
            </a:br>
            <a:r>
              <a:rPr lang="en-US" sz="3000" b="0" dirty="0" smtClean="0">
                <a:cs typeface="Times New Roman" pitchFamily="18" charset="0"/>
              </a:rPr>
              <a:t>Cost </a:t>
            </a:r>
            <a:r>
              <a:rPr lang="en-US" sz="3000" b="0" dirty="0">
                <a:cs typeface="Times New Roman" pitchFamily="18" charset="0"/>
              </a:rPr>
              <a:t>and value of innovation </a:t>
            </a:r>
            <a:r>
              <a:rPr lang="hr-HR" sz="3000" b="0" dirty="0" smtClean="0">
                <a:cs typeface="Times New Roman" pitchFamily="18" charset="0"/>
              </a:rPr>
              <a:t>(</a:t>
            </a:r>
            <a:r>
              <a:rPr lang="en-US" sz="3000" b="0" dirty="0" smtClean="0">
                <a:cs typeface="Times New Roman" pitchFamily="18" charset="0"/>
              </a:rPr>
              <a:t>in </a:t>
            </a:r>
            <a:r>
              <a:rPr lang="en-US" sz="3000" b="0" dirty="0">
                <a:cs typeface="Times New Roman" pitchFamily="18" charset="0"/>
              </a:rPr>
              <a:t>21st </a:t>
            </a:r>
            <a:r>
              <a:rPr lang="en-US" sz="3000" b="0" dirty="0" smtClean="0">
                <a:cs typeface="Times New Roman" pitchFamily="18" charset="0"/>
              </a:rPr>
              <a:t>century</a:t>
            </a:r>
            <a:r>
              <a:rPr lang="hr-HR" sz="3000" b="0" dirty="0" smtClean="0">
                <a:cs typeface="Times New Roman" pitchFamily="18" charset="0"/>
              </a:rPr>
              <a:t>)</a:t>
            </a:r>
            <a:r>
              <a:rPr lang="hr-HR" sz="2900" b="0" dirty="0" smtClean="0">
                <a:latin typeface="Times New Roman" pitchFamily="18" charset="0"/>
                <a:cs typeface="Times New Roman" pitchFamily="18" charset="0"/>
              </a:rPr>
              <a:t/>
            </a:r>
            <a:br>
              <a:rPr lang="hr-HR" sz="2900" b="0" dirty="0" smtClean="0">
                <a:latin typeface="Times New Roman" pitchFamily="18" charset="0"/>
                <a:cs typeface="Times New Roman" pitchFamily="18" charset="0"/>
              </a:rPr>
            </a:br>
            <a:r>
              <a:rPr lang="hr-HR" sz="2900" b="0" dirty="0" smtClean="0">
                <a:latin typeface="Times New Roman" pitchFamily="18" charset="0"/>
                <a:cs typeface="Times New Roman" pitchFamily="18" charset="0"/>
              </a:rPr>
              <a:t/>
            </a:r>
            <a:br>
              <a:rPr lang="hr-HR" sz="2900" b="0" dirty="0" smtClean="0">
                <a:latin typeface="Times New Roman" pitchFamily="18" charset="0"/>
                <a:cs typeface="Times New Roman" pitchFamily="18" charset="0"/>
              </a:rPr>
            </a:br>
            <a:r>
              <a:rPr lang="hr-HR" b="0" dirty="0">
                <a:cs typeface="Times New Roman" pitchFamily="18" charset="0"/>
              </a:rPr>
              <a:t/>
            </a:r>
            <a:br>
              <a:rPr lang="hr-HR" b="0" dirty="0">
                <a:cs typeface="Times New Roman" pitchFamily="18" charset="0"/>
              </a:rPr>
            </a:br>
            <a:r>
              <a:rPr lang="en-US" dirty="0" smtClean="0">
                <a:solidFill>
                  <a:srgbClr val="1E64B8"/>
                </a:solidFill>
                <a:cs typeface="Times New Roman" pitchFamily="18" charset="0"/>
              </a:rPr>
              <a:t>Slobodan </a:t>
            </a:r>
            <a:r>
              <a:rPr lang="en-US" dirty="0" err="1" smtClean="0">
                <a:solidFill>
                  <a:srgbClr val="1E64B8"/>
                </a:solidFill>
                <a:cs typeface="Times New Roman" pitchFamily="18" charset="0"/>
              </a:rPr>
              <a:t>Vukicevic</a:t>
            </a:r>
            <a:r>
              <a:rPr lang="en-US" b="0" dirty="0" smtClean="0">
                <a:cs typeface="Times New Roman" pitchFamily="18" charset="0"/>
              </a:rPr>
              <a:t>, </a:t>
            </a:r>
            <a:r>
              <a:rPr lang="en-US" sz="2400" b="0" dirty="0" smtClean="0">
                <a:latin typeface="Times New Roman" pitchFamily="18" charset="0"/>
                <a:cs typeface="Times New Roman" pitchFamily="18" charset="0"/>
              </a:rPr>
              <a:t>School of Medicine, University of Zagreb and Genera Research </a:t>
            </a:r>
          </a:p>
        </p:txBody>
      </p:sp>
      <p:sp>
        <p:nvSpPr>
          <p:cNvPr id="14338" name="Subtitle 2"/>
          <p:cNvSpPr>
            <a:spLocks noGrp="1"/>
          </p:cNvSpPr>
          <p:nvPr>
            <p:ph type="subTitle" idx="1"/>
          </p:nvPr>
        </p:nvSpPr>
        <p:spPr>
          <a:xfrm>
            <a:off x="654439" y="4642275"/>
            <a:ext cx="8321385" cy="1081088"/>
          </a:xfrm>
        </p:spPr>
        <p:txBody>
          <a:bodyPr/>
          <a:lstStyle/>
          <a:p>
            <a:pPr algn="ctr"/>
            <a:r>
              <a:rPr lang="hr-HR" dirty="0" smtClean="0">
                <a:solidFill>
                  <a:srgbClr val="990000"/>
                </a:solidFill>
                <a:cs typeface="Times New Roman" pitchFamily="18" charset="0"/>
              </a:rPr>
              <a:t>9th </a:t>
            </a:r>
            <a:r>
              <a:rPr lang="hr-HR" dirty="0" err="1" smtClean="0">
                <a:solidFill>
                  <a:srgbClr val="990000"/>
                </a:solidFill>
                <a:cs typeface="Times New Roman" pitchFamily="18" charset="0"/>
              </a:rPr>
              <a:t>Croatian</a:t>
            </a:r>
            <a:r>
              <a:rPr lang="hr-HR" dirty="0" smtClean="0">
                <a:solidFill>
                  <a:srgbClr val="990000"/>
                </a:solidFill>
                <a:cs typeface="Times New Roman" pitchFamily="18" charset="0"/>
              </a:rPr>
              <a:t> </a:t>
            </a:r>
            <a:r>
              <a:rPr lang="hr-HR" dirty="0" err="1" smtClean="0">
                <a:solidFill>
                  <a:srgbClr val="990000"/>
                </a:solidFill>
                <a:cs typeface="Times New Roman" pitchFamily="18" charset="0"/>
              </a:rPr>
              <a:t>Congress</a:t>
            </a:r>
            <a:r>
              <a:rPr lang="hr-HR" dirty="0" smtClean="0">
                <a:solidFill>
                  <a:srgbClr val="990000"/>
                </a:solidFill>
                <a:cs typeface="Times New Roman" pitchFamily="18" charset="0"/>
              </a:rPr>
              <a:t> on </a:t>
            </a:r>
            <a:r>
              <a:rPr lang="hr-HR" dirty="0" err="1" smtClean="0">
                <a:solidFill>
                  <a:srgbClr val="990000"/>
                </a:solidFill>
                <a:cs typeface="Times New Roman" pitchFamily="18" charset="0"/>
              </a:rPr>
              <a:t>Gynaecological</a:t>
            </a:r>
            <a:r>
              <a:rPr lang="hr-HR" dirty="0" smtClean="0">
                <a:solidFill>
                  <a:srgbClr val="990000"/>
                </a:solidFill>
                <a:cs typeface="Times New Roman" pitchFamily="18" charset="0"/>
              </a:rPr>
              <a:t> </a:t>
            </a:r>
            <a:r>
              <a:rPr lang="hr-HR" dirty="0" err="1" smtClean="0">
                <a:solidFill>
                  <a:srgbClr val="990000"/>
                </a:solidFill>
                <a:cs typeface="Times New Roman" pitchFamily="18" charset="0"/>
              </a:rPr>
              <a:t>Endocrinology</a:t>
            </a:r>
            <a:r>
              <a:rPr lang="hr-HR" dirty="0" smtClean="0">
                <a:solidFill>
                  <a:srgbClr val="990000"/>
                </a:solidFill>
                <a:cs typeface="Times New Roman" pitchFamily="18" charset="0"/>
              </a:rPr>
              <a:t>, Human </a:t>
            </a:r>
            <a:r>
              <a:rPr lang="hr-HR" dirty="0" err="1" smtClean="0">
                <a:solidFill>
                  <a:srgbClr val="990000"/>
                </a:solidFill>
                <a:cs typeface="Times New Roman" pitchFamily="18" charset="0"/>
              </a:rPr>
              <a:t>Reproduction</a:t>
            </a:r>
            <a:r>
              <a:rPr lang="hr-HR" dirty="0" smtClean="0">
                <a:solidFill>
                  <a:srgbClr val="990000"/>
                </a:solidFill>
                <a:cs typeface="Times New Roman" pitchFamily="18" charset="0"/>
              </a:rPr>
              <a:t> </a:t>
            </a:r>
            <a:r>
              <a:rPr lang="hr-HR" dirty="0" err="1" smtClean="0">
                <a:solidFill>
                  <a:srgbClr val="990000"/>
                </a:solidFill>
                <a:cs typeface="Times New Roman" pitchFamily="18" charset="0"/>
              </a:rPr>
              <a:t>and</a:t>
            </a:r>
            <a:r>
              <a:rPr lang="hr-HR" dirty="0" smtClean="0">
                <a:solidFill>
                  <a:srgbClr val="990000"/>
                </a:solidFill>
                <a:cs typeface="Times New Roman" pitchFamily="18" charset="0"/>
              </a:rPr>
              <a:t> </a:t>
            </a:r>
            <a:r>
              <a:rPr lang="hr-HR" dirty="0" err="1" smtClean="0">
                <a:solidFill>
                  <a:srgbClr val="990000"/>
                </a:solidFill>
                <a:cs typeface="Times New Roman" pitchFamily="18" charset="0"/>
              </a:rPr>
              <a:t>Menopause</a:t>
            </a:r>
            <a:r>
              <a:rPr lang="hr-HR" dirty="0" smtClean="0">
                <a:solidFill>
                  <a:srgbClr val="990000"/>
                </a:solidFill>
                <a:cs typeface="Times New Roman" pitchFamily="18" charset="0"/>
              </a:rPr>
              <a:t> 05.-09. 2013. </a:t>
            </a:r>
            <a:endParaRPr lang="en-US" dirty="0" smtClean="0">
              <a:solidFill>
                <a:srgbClr val="990000"/>
              </a:solidFill>
              <a:cs typeface="Times New Roman" pitchFamily="18" charset="0"/>
            </a:endParaRPr>
          </a:p>
        </p:txBody>
      </p:sp>
      <p:sp>
        <p:nvSpPr>
          <p:cNvPr id="14339" name="Rectangle 2"/>
          <p:cNvSpPr>
            <a:spLocks noChangeArrowheads="1"/>
          </p:cNvSpPr>
          <p:nvPr/>
        </p:nvSpPr>
        <p:spPr bwMode="auto">
          <a:xfrm>
            <a:off x="4428371" y="28545"/>
            <a:ext cx="287258" cy="400110"/>
          </a:xfrm>
          <a:prstGeom prst="rect">
            <a:avLst/>
          </a:prstGeom>
          <a:noFill/>
          <a:ln w="9525">
            <a:noFill/>
            <a:miter lim="800000"/>
            <a:headEnd/>
            <a:tailEnd/>
          </a:ln>
        </p:spPr>
        <p:txBody>
          <a:bodyPr wrap="none" anchor="ctr">
            <a:spAutoFit/>
          </a:bodyPr>
          <a:lstStyle/>
          <a:p>
            <a:pPr algn="ctr" eaLnBrk="0" hangingPunct="0">
              <a:spcBef>
                <a:spcPct val="50000"/>
              </a:spcBef>
              <a:spcAft>
                <a:spcPts val="600"/>
              </a:spcAft>
              <a:buClr>
                <a:schemeClr val="hlink"/>
              </a:buClr>
              <a:buSzPct val="80000"/>
              <a:buFont typeface="Wingdings" pitchFamily="2" charset="2"/>
              <a:buChar char="Ø"/>
            </a:pPr>
            <a:endParaRPr lang="hr-HR" dirty="0">
              <a:latin typeface="Times New Roman" pitchFamily="18" charset="0"/>
            </a:endParaRPr>
          </a:p>
        </p:txBody>
      </p:sp>
      <p:sp>
        <p:nvSpPr>
          <p:cNvPr id="14341" name="Rectangle 3"/>
          <p:cNvSpPr>
            <a:spLocks noChangeArrowheads="1"/>
          </p:cNvSpPr>
          <p:nvPr/>
        </p:nvSpPr>
        <p:spPr bwMode="auto">
          <a:xfrm>
            <a:off x="0" y="930503"/>
            <a:ext cx="1107996" cy="215444"/>
          </a:xfrm>
          <a:prstGeom prst="rect">
            <a:avLst/>
          </a:prstGeom>
          <a:noFill/>
          <a:ln w="9525">
            <a:noFill/>
            <a:miter lim="800000"/>
            <a:headEnd/>
            <a:tailEnd/>
          </a:ln>
        </p:spPr>
        <p:txBody>
          <a:bodyPr wrap="none" anchor="ctr">
            <a:spAutoFit/>
          </a:bodyPr>
          <a:lstStyle/>
          <a:p>
            <a:r>
              <a:rPr lang="en-GB" sz="800" dirty="0">
                <a:solidFill>
                  <a:srgbClr val="808080"/>
                </a:solidFill>
                <a:latin typeface="Times New Roman" pitchFamily="18" charset="0"/>
                <a:cs typeface="Times New Roman" pitchFamily="18" charset="0"/>
              </a:rPr>
              <a:t>	</a:t>
            </a:r>
            <a:endParaRPr lang="en-GB" sz="1800" dirty="0">
              <a:solidFill>
                <a:schemeClr val="tx1"/>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hidden="1"/>
          <p:cNvSpPr>
            <a:spLocks noGrp="1" noChangeArrowheads="1"/>
          </p:cNvSpPr>
          <p:nvPr>
            <p:ph type="title"/>
          </p:nvPr>
        </p:nvSpPr>
        <p:spPr/>
        <p:txBody>
          <a:bodyPr/>
          <a:lstStyle/>
          <a:p>
            <a:r>
              <a:rPr lang="sr-Latn-RS" smtClean="0"/>
              <a:t>pz</a:t>
            </a:r>
          </a:p>
        </p:txBody>
      </p:sp>
      <p:sp>
        <p:nvSpPr>
          <p:cNvPr id="529411" name="Rectangle 3"/>
          <p:cNvSpPr>
            <a:spLocks noGrp="1" noChangeAspect="1" noChangeArrowheads="1"/>
          </p:cNvSpPr>
          <p:nvPr isPhoto="1"/>
        </p:nvSpPr>
        <p:spPr bwMode="auto">
          <a:xfrm>
            <a:off x="0" y="0"/>
            <a:ext cx="9144000" cy="6835775"/>
          </a:xfrm>
          <a:prstGeom prst="rect">
            <a:avLst/>
          </a:prstGeom>
          <a:blipFill dpi="0" rotWithShape="1">
            <a:blip r:embed="rId2"/>
            <a:srcRect/>
            <a:stretch>
              <a:fillRect b="-5481"/>
            </a:stretch>
          </a:blip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238446" dir="13500000" algn="ctr" rotWithShape="0">
                    <a:srgbClr val="808080">
                      <a:alpha val="50000"/>
                    </a:srgbClr>
                  </a:outerShdw>
                </a:effectLst>
              </a14:hiddenEffects>
            </a:ext>
          </a:extLst>
        </p:spPr>
        <p:txBody>
          <a:bodyPr/>
          <a:lstStyle/>
          <a:p>
            <a:pPr>
              <a:defRPr/>
            </a:pPr>
            <a:endParaRPr lang="hr-HR"/>
          </a:p>
        </p:txBody>
      </p:sp>
      <p:sp>
        <p:nvSpPr>
          <p:cNvPr id="15366" name="Text Box 4"/>
          <p:cNvSpPr txBox="1">
            <a:spLocks noChangeArrowheads="1"/>
          </p:cNvSpPr>
          <p:nvPr/>
        </p:nvSpPr>
        <p:spPr bwMode="auto">
          <a:xfrm>
            <a:off x="6697663" y="188913"/>
            <a:ext cx="2266950" cy="660400"/>
          </a:xfrm>
          <a:prstGeom prst="rect">
            <a:avLst/>
          </a:prstGeom>
          <a:solidFill>
            <a:schemeClr val="accent3">
              <a:lumMod val="40000"/>
              <a:lumOff val="60000"/>
            </a:schemeClr>
          </a:solidFill>
          <a:ln w="19050">
            <a:solidFill>
              <a:schemeClr val="tx1"/>
            </a:solidFill>
            <a:miter lim="800000"/>
            <a:headEnd/>
            <a:tailEnd/>
          </a:ln>
          <a:effec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pPr>
              <a:defRPr/>
            </a:pPr>
            <a:r>
              <a:rPr lang="hr-HR" sz="1800" dirty="0" smtClean="0"/>
              <a:t>BMP-1-</a:t>
            </a:r>
            <a:r>
              <a:rPr lang="hr-HR" sz="1800" dirty="0" err="1" smtClean="0"/>
              <a:t>1</a:t>
            </a:r>
            <a:r>
              <a:rPr lang="hr-HR" sz="1800" dirty="0" smtClean="0"/>
              <a:t> + BMP-1-3</a:t>
            </a:r>
          </a:p>
          <a:p>
            <a:pPr>
              <a:defRPr/>
            </a:pPr>
            <a:r>
              <a:rPr lang="hr-HR" sz="1800" dirty="0" smtClean="0"/>
              <a:t>+ BMP-7 + BMP-2 </a:t>
            </a:r>
            <a:endParaRPr lang="en-US" sz="1800" dirty="0" smtClean="0"/>
          </a:p>
        </p:txBody>
      </p:sp>
      <p:sp>
        <p:nvSpPr>
          <p:cNvPr id="20487" name="Line 7"/>
          <p:cNvSpPr>
            <a:spLocks noChangeShapeType="1"/>
          </p:cNvSpPr>
          <p:nvPr/>
        </p:nvSpPr>
        <p:spPr bwMode="auto">
          <a:xfrm flipV="1">
            <a:off x="7451725" y="849313"/>
            <a:ext cx="720725" cy="779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20488" name="TextBox 5"/>
          <p:cNvSpPr txBox="1">
            <a:spLocks noChangeArrowheads="1"/>
          </p:cNvSpPr>
          <p:nvPr/>
        </p:nvSpPr>
        <p:spPr bwMode="auto">
          <a:xfrm>
            <a:off x="4067175" y="2060575"/>
            <a:ext cx="360363" cy="43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200"/>
              <a:t>m</a:t>
            </a:r>
          </a:p>
        </p:txBody>
      </p:sp>
      <p:sp>
        <p:nvSpPr>
          <p:cNvPr id="20489" name="TextBox 7"/>
          <p:cNvSpPr txBox="1">
            <a:spLocks noChangeArrowheads="1"/>
          </p:cNvSpPr>
          <p:nvPr/>
        </p:nvSpPr>
        <p:spPr bwMode="auto">
          <a:xfrm>
            <a:off x="6607175" y="3090863"/>
            <a:ext cx="557213" cy="431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200"/>
              <a:t>pz</a:t>
            </a:r>
          </a:p>
        </p:txBody>
      </p:sp>
      <p:sp>
        <p:nvSpPr>
          <p:cNvPr id="20490" name="TextBox 8"/>
          <p:cNvSpPr txBox="1">
            <a:spLocks noChangeArrowheads="1"/>
          </p:cNvSpPr>
          <p:nvPr/>
        </p:nvSpPr>
        <p:spPr bwMode="auto">
          <a:xfrm>
            <a:off x="8478838" y="2997200"/>
            <a:ext cx="341312" cy="461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400"/>
              <a:t>e</a:t>
            </a:r>
          </a:p>
        </p:txBody>
      </p:sp>
      <p:sp>
        <p:nvSpPr>
          <p:cNvPr id="20491" name="TextBox 9"/>
          <p:cNvSpPr txBox="1">
            <a:spLocks noChangeArrowheads="1"/>
          </p:cNvSpPr>
          <p:nvPr/>
        </p:nvSpPr>
        <p:spPr bwMode="auto">
          <a:xfrm>
            <a:off x="7380288" y="3419475"/>
            <a:ext cx="504825" cy="3698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800"/>
              <a:t>bm</a:t>
            </a:r>
          </a:p>
        </p:txBody>
      </p:sp>
      <p:sp>
        <p:nvSpPr>
          <p:cNvPr id="20492" name="Rectangle 8"/>
          <p:cNvSpPr txBox="1">
            <a:spLocks noChangeArrowheads="1"/>
          </p:cNvSpPr>
          <p:nvPr/>
        </p:nvSpPr>
        <p:spPr bwMode="auto">
          <a:xfrm>
            <a:off x="5508625" y="5599113"/>
            <a:ext cx="3384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400">
                <a:solidFill>
                  <a:schemeClr val="tx2"/>
                </a:solidFill>
              </a:rPr>
              <a:t>H</a:t>
            </a:r>
            <a:r>
              <a:rPr lang="en-US" sz="2400">
                <a:solidFill>
                  <a:schemeClr val="tx2"/>
                </a:solidFill>
              </a:rPr>
              <a:t>uman development</a:t>
            </a:r>
            <a:r>
              <a:rPr lang="hr-HR" sz="2400">
                <a:solidFill>
                  <a:schemeClr val="tx2"/>
                </a:solidFill>
              </a:rPr>
              <a:t/>
            </a:r>
            <a:br>
              <a:rPr lang="hr-HR" sz="2400">
                <a:solidFill>
                  <a:schemeClr val="tx2"/>
                </a:solidFill>
              </a:rPr>
            </a:br>
            <a:r>
              <a:rPr lang="hr-HR" sz="2200" b="1" i="1">
                <a:solidFill>
                  <a:srgbClr val="0066FF"/>
                </a:solidFill>
              </a:rPr>
              <a:t>8  weeks gestation</a:t>
            </a:r>
            <a:endParaRPr lang="en-US" sz="2200" b="1" i="1">
              <a:solidFill>
                <a:srgbClr val="0066FF"/>
              </a:solidFill>
            </a:endParaRPr>
          </a:p>
        </p:txBody>
      </p:sp>
    </p:spTree>
    <p:extLst>
      <p:ext uri="{BB962C8B-B14F-4D97-AF65-F5344CB8AC3E}">
        <p14:creationId xmlns:p14="http://schemas.microsoft.com/office/powerpoint/2010/main" val="1224721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109" y="1670768"/>
            <a:ext cx="7958074" cy="2236749"/>
          </a:xfrm>
          <a:ln>
            <a:solidFill>
              <a:schemeClr val="tx1"/>
            </a:solidFill>
          </a:ln>
        </p:spPr>
        <p:txBody>
          <a:bodyPr>
            <a:normAutofit/>
          </a:bodyPr>
          <a:lstStyle/>
          <a:p>
            <a:r>
              <a:rPr lang="en-US" sz="2400" b="1" dirty="0" smtClean="0"/>
              <a:t>Innovation crisis </a:t>
            </a:r>
            <a:r>
              <a:rPr lang="en-US" sz="2400" dirty="0" smtClean="0"/>
              <a:t>of pharmaceutical industry is </a:t>
            </a:r>
            <a:r>
              <a:rPr lang="en-US" sz="2400" dirty="0" err="1" smtClean="0"/>
              <a:t>occuring</a:t>
            </a:r>
            <a:r>
              <a:rPr lang="en-US" sz="2400" dirty="0" smtClean="0"/>
              <a:t> in </a:t>
            </a:r>
            <a:r>
              <a:rPr lang="en-US" sz="2400" b="1" dirty="0" smtClean="0"/>
              <a:t>new golden age </a:t>
            </a:r>
            <a:r>
              <a:rPr lang="en-US" sz="2400" dirty="0" smtClean="0"/>
              <a:t>of </a:t>
            </a:r>
            <a:r>
              <a:rPr lang="en-US" sz="2400" b="1" dirty="0" smtClean="0">
                <a:solidFill>
                  <a:srgbClr val="0070C0"/>
                </a:solidFill>
              </a:rPr>
              <a:t>scientific discovery</a:t>
            </a:r>
            <a:endParaRPr lang="hr-HR" sz="2400" b="1" dirty="0" smtClean="0">
              <a:solidFill>
                <a:srgbClr val="0070C0"/>
              </a:solidFill>
            </a:endParaRPr>
          </a:p>
          <a:p>
            <a:endParaRPr lang="en-US" sz="2400" dirty="0" smtClean="0"/>
          </a:p>
          <a:p>
            <a:r>
              <a:rPr lang="en-US" sz="2400" b="1" dirty="0">
                <a:solidFill>
                  <a:srgbClr val="002060"/>
                </a:solidFill>
              </a:rPr>
              <a:t>No help </a:t>
            </a:r>
            <a:r>
              <a:rPr lang="en-US" sz="2400" dirty="0"/>
              <a:t>from customer knowledge, disease expertise and decades of experience in predicting </a:t>
            </a:r>
            <a:r>
              <a:rPr lang="en-US" sz="2400" dirty="0" smtClean="0"/>
              <a:t>success</a:t>
            </a:r>
            <a:endParaRPr lang="en-US" sz="2400" dirty="0"/>
          </a:p>
        </p:txBody>
      </p:sp>
      <p:sp>
        <p:nvSpPr>
          <p:cNvPr id="2" name="Rectangle 1"/>
          <p:cNvSpPr/>
          <p:nvPr/>
        </p:nvSpPr>
        <p:spPr>
          <a:xfrm>
            <a:off x="977705" y="4805772"/>
            <a:ext cx="3108960" cy="1392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
            </a:pPr>
            <a:r>
              <a:rPr lang="hr-HR" sz="3200" dirty="0" smtClean="0">
                <a:solidFill>
                  <a:schemeClr val="tx1"/>
                </a:solidFill>
                <a:latin typeface="Times New Roman" pitchFamily="18" charset="0"/>
                <a:cs typeface="Times New Roman" pitchFamily="18" charset="0"/>
              </a:rPr>
              <a:t>US, EU</a:t>
            </a:r>
          </a:p>
          <a:p>
            <a:pPr marL="457200" indent="-457200">
              <a:buFont typeface="Wingdings" pitchFamily="2" charset="2"/>
              <a:buChar char="§"/>
            </a:pPr>
            <a:r>
              <a:rPr lang="hr-HR" sz="3200" dirty="0">
                <a:solidFill>
                  <a:schemeClr val="tx1"/>
                </a:solidFill>
                <a:latin typeface="Times New Roman" pitchFamily="18" charset="0"/>
                <a:cs typeface="Times New Roman" pitchFamily="18" charset="0"/>
              </a:rPr>
              <a:t>C</a:t>
            </a:r>
            <a:r>
              <a:rPr lang="hr-HR" sz="3200" dirty="0" smtClean="0">
                <a:solidFill>
                  <a:schemeClr val="tx1"/>
                </a:solidFill>
                <a:latin typeface="Times New Roman" pitchFamily="18" charset="0"/>
                <a:cs typeface="Times New Roman" pitchFamily="18" charset="0"/>
              </a:rPr>
              <a:t>roatia</a:t>
            </a:r>
            <a:endParaRPr lang="hr-HR" sz="3200" dirty="0">
              <a:solidFill>
                <a:schemeClr val="tx1"/>
              </a:solidFill>
              <a:latin typeface="Times New Roman" pitchFamily="18" charset="0"/>
              <a:cs typeface="Times New Roman" pitchFamily="18" charset="0"/>
            </a:endParaRPr>
          </a:p>
        </p:txBody>
      </p:sp>
      <p:cxnSp>
        <p:nvCxnSpPr>
          <p:cNvPr id="6" name="Straight Arrow Connector 5"/>
          <p:cNvCxnSpPr/>
          <p:nvPr/>
        </p:nvCxnSpPr>
        <p:spPr>
          <a:xfrm flipV="1">
            <a:off x="2926084" y="5227804"/>
            <a:ext cx="1997612" cy="281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965940" y="5774108"/>
            <a:ext cx="1997612" cy="281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219114" y="5016796"/>
            <a:ext cx="3263704" cy="970671"/>
          </a:xfrm>
          <a:prstGeom prst="rect">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
            </a:pPr>
            <a:r>
              <a:rPr lang="hr-HR" dirty="0" err="1" smtClean="0">
                <a:solidFill>
                  <a:schemeClr val="tx1"/>
                </a:solidFill>
                <a:latin typeface="Times New Roman" pitchFamily="18" charset="0"/>
                <a:cs typeface="Times New Roman" pitchFamily="18" charset="0"/>
              </a:rPr>
              <a:t>Science</a:t>
            </a:r>
            <a:r>
              <a:rPr lang="hr-HR" dirty="0" smtClean="0">
                <a:solidFill>
                  <a:schemeClr val="tx1"/>
                </a:solidFill>
                <a:latin typeface="Times New Roman" pitchFamily="18" charset="0"/>
                <a:cs typeface="Times New Roman" pitchFamily="18" charset="0"/>
              </a:rPr>
              <a:t>, medicine, sport</a:t>
            </a:r>
          </a:p>
          <a:p>
            <a:pPr marL="342900" indent="-342900">
              <a:buFont typeface="Wingdings" pitchFamily="2" charset="2"/>
              <a:buChar char="§"/>
            </a:pPr>
            <a:endParaRPr lang="hr-HR" dirty="0" smtClean="0">
              <a:solidFill>
                <a:schemeClr val="tx1"/>
              </a:solidFill>
              <a:latin typeface="Times New Roman" pitchFamily="18" charset="0"/>
              <a:cs typeface="Times New Roman" pitchFamily="18" charset="0"/>
            </a:endParaRPr>
          </a:p>
          <a:p>
            <a:pPr marL="342900" indent="-342900">
              <a:buFont typeface="Wingdings" pitchFamily="2" charset="2"/>
              <a:buChar char="§"/>
            </a:pPr>
            <a:r>
              <a:rPr lang="hr-HR" b="1" dirty="0" smtClean="0">
                <a:solidFill>
                  <a:srgbClr val="FF0000"/>
                </a:solidFill>
                <a:latin typeface="Times New Roman" pitchFamily="18" charset="0"/>
                <a:cs typeface="Times New Roman" pitchFamily="18" charset="0"/>
              </a:rPr>
              <a:t>Sport</a:t>
            </a:r>
            <a:endParaRPr lang="hr-HR" b="1" dirty="0">
              <a:solidFill>
                <a:srgbClr val="FF0000"/>
              </a:solidFill>
              <a:latin typeface="Times New Roman" pitchFamily="18" charset="0"/>
              <a:cs typeface="Times New Roman" pitchFamily="18" charset="0"/>
            </a:endParaRPr>
          </a:p>
        </p:txBody>
      </p:sp>
      <p:sp>
        <p:nvSpPr>
          <p:cNvPr id="9" name="TextBox 1"/>
          <p:cNvSpPr txBox="1">
            <a:spLocks noChangeArrowheads="1"/>
          </p:cNvSpPr>
          <p:nvPr/>
        </p:nvSpPr>
        <p:spPr bwMode="auto">
          <a:xfrm>
            <a:off x="703875" y="430804"/>
            <a:ext cx="6362169" cy="5539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3000" dirty="0" err="1" smtClean="0"/>
              <a:t>The</a:t>
            </a:r>
            <a:r>
              <a:rPr lang="hr-HR" sz="3000" dirty="0" smtClean="0"/>
              <a:t> future </a:t>
            </a:r>
            <a:r>
              <a:rPr lang="hr-HR" sz="3000" dirty="0" err="1" smtClean="0"/>
              <a:t>of</a:t>
            </a:r>
            <a:r>
              <a:rPr lang="hr-HR" sz="3000" dirty="0" smtClean="0"/>
              <a:t> Pharmaceutical SCIENCE</a:t>
            </a:r>
            <a:endParaRPr lang="hr-HR" sz="3000" dirty="0">
              <a:solidFill>
                <a:srgbClr val="0070C0"/>
              </a:solidFill>
            </a:endParaRPr>
          </a:p>
        </p:txBody>
      </p:sp>
    </p:spTree>
    <p:extLst>
      <p:ext uri="{BB962C8B-B14F-4D97-AF65-F5344CB8AC3E}">
        <p14:creationId xmlns:p14="http://schemas.microsoft.com/office/powerpoint/2010/main" val="14753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sz="3200" b="1" dirty="0" smtClean="0">
                <a:solidFill>
                  <a:srgbClr val="0070C0"/>
                </a:solidFill>
              </a:rPr>
              <a:t>1</a:t>
            </a:r>
            <a:r>
              <a:rPr lang="en-US" sz="3200" b="1" dirty="0" smtClean="0">
                <a:solidFill>
                  <a:srgbClr val="0070C0"/>
                </a:solidFill>
              </a:rPr>
              <a:t>950-2012</a:t>
            </a:r>
            <a:endParaRPr lang="hr-HR" sz="3200" b="1" dirty="0"/>
          </a:p>
        </p:txBody>
      </p:sp>
      <p:sp>
        <p:nvSpPr>
          <p:cNvPr id="3" name="Content Placeholder 2"/>
          <p:cNvSpPr>
            <a:spLocks noGrp="1"/>
          </p:cNvSpPr>
          <p:nvPr>
            <p:ph idx="1"/>
          </p:nvPr>
        </p:nvSpPr>
        <p:spPr>
          <a:xfrm>
            <a:off x="591671" y="1748118"/>
            <a:ext cx="8095129" cy="4128247"/>
          </a:xfrm>
        </p:spPr>
        <p:txBody>
          <a:bodyPr>
            <a:normAutofit/>
          </a:bodyPr>
          <a:lstStyle/>
          <a:p>
            <a:r>
              <a:rPr lang="en-US" sz="2600" dirty="0" smtClean="0"/>
              <a:t>FDA approved </a:t>
            </a:r>
            <a:r>
              <a:rPr lang="en-US" sz="2600" b="1" dirty="0" smtClean="0">
                <a:solidFill>
                  <a:srgbClr val="0070C0"/>
                </a:solidFill>
              </a:rPr>
              <a:t>1,296</a:t>
            </a:r>
            <a:r>
              <a:rPr lang="en-US" sz="2600" dirty="0" smtClean="0"/>
              <a:t> new drugs: </a:t>
            </a:r>
            <a:r>
              <a:rPr lang="en-US" sz="2600" b="1" dirty="0" smtClean="0">
                <a:solidFill>
                  <a:srgbClr val="0070C0"/>
                </a:solidFill>
              </a:rPr>
              <a:t>1,167</a:t>
            </a:r>
            <a:r>
              <a:rPr lang="en-US" sz="2600" dirty="0" smtClean="0"/>
              <a:t> are small molecules and </a:t>
            </a:r>
            <a:r>
              <a:rPr lang="en-US" sz="2600" b="1" dirty="0" smtClean="0">
                <a:solidFill>
                  <a:srgbClr val="0070C0"/>
                </a:solidFill>
              </a:rPr>
              <a:t>145</a:t>
            </a:r>
            <a:r>
              <a:rPr lang="en-US" sz="2600" dirty="0" smtClean="0"/>
              <a:t> are </a:t>
            </a:r>
            <a:r>
              <a:rPr lang="en-US" sz="2600" dirty="0" err="1" smtClean="0"/>
              <a:t>biologicals</a:t>
            </a:r>
            <a:endParaRPr lang="en-US" sz="2600" dirty="0" smtClean="0"/>
          </a:p>
          <a:p>
            <a:r>
              <a:rPr lang="en-US" sz="2600" b="1" dirty="0" smtClean="0">
                <a:solidFill>
                  <a:srgbClr val="990000"/>
                </a:solidFill>
              </a:rPr>
              <a:t>$50 </a:t>
            </a:r>
            <a:r>
              <a:rPr lang="en-US" sz="2600" dirty="0" smtClean="0"/>
              <a:t>billion</a:t>
            </a:r>
            <a:r>
              <a:rPr lang="en-US" sz="2600" dirty="0" smtClean="0">
                <a:solidFill>
                  <a:schemeClr val="accent6">
                    <a:lumMod val="75000"/>
                  </a:schemeClr>
                </a:solidFill>
              </a:rPr>
              <a:t> </a:t>
            </a:r>
            <a:r>
              <a:rPr lang="en-US" sz="2600" dirty="0" smtClean="0"/>
              <a:t>per year</a:t>
            </a:r>
          </a:p>
          <a:p>
            <a:r>
              <a:rPr lang="en-US" sz="2600" dirty="0" smtClean="0"/>
              <a:t>below level required to secure the future of pharmaceutical industry</a:t>
            </a:r>
          </a:p>
          <a:p>
            <a:r>
              <a:rPr lang="en-US" sz="2600" b="1" dirty="0" smtClean="0"/>
              <a:t>constant rate</a:t>
            </a:r>
            <a:r>
              <a:rPr lang="en-US" sz="2600" dirty="0" smtClean="0"/>
              <a:t>: not influenced by technology, mergers, acquisitions, etc.</a:t>
            </a:r>
          </a:p>
          <a:p>
            <a:r>
              <a:rPr lang="en-US" sz="2600" b="1" dirty="0" smtClean="0">
                <a:solidFill>
                  <a:srgbClr val="0070C0"/>
                </a:solidFill>
              </a:rPr>
              <a:t>longevity</a:t>
            </a:r>
            <a:r>
              <a:rPr lang="en-US" sz="2600" dirty="0" smtClean="0"/>
              <a:t> increased in 60 years</a:t>
            </a:r>
            <a:r>
              <a:rPr lang="hr-HR" sz="2600" dirty="0" smtClean="0"/>
              <a:t> for</a:t>
            </a:r>
            <a:r>
              <a:rPr lang="en-US" sz="2600" dirty="0" smtClean="0"/>
              <a:t> 10 years by an average of </a:t>
            </a:r>
            <a:r>
              <a:rPr lang="en-US" sz="2600" b="1" dirty="0" smtClean="0">
                <a:solidFill>
                  <a:schemeClr val="accent6">
                    <a:lumMod val="50000"/>
                  </a:schemeClr>
                </a:solidFill>
              </a:rPr>
              <a:t>2</a:t>
            </a:r>
            <a:r>
              <a:rPr lang="en-US" sz="2600" dirty="0" smtClean="0"/>
              <a:t> months each year</a:t>
            </a:r>
            <a:endParaRPr lang="en-US" sz="2600" dirty="0"/>
          </a:p>
        </p:txBody>
      </p:sp>
    </p:spTree>
    <p:extLst>
      <p:ext uri="{BB962C8B-B14F-4D97-AF65-F5344CB8AC3E}">
        <p14:creationId xmlns:p14="http://schemas.microsoft.com/office/powerpoint/2010/main" val="617765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7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1088" y="1696393"/>
            <a:ext cx="2117187" cy="1200329"/>
          </a:xfrm>
          <a:prstGeom prst="rect">
            <a:avLst/>
          </a:prstGeom>
          <a:solidFill>
            <a:schemeClr val="bg2">
              <a:lumMod val="90000"/>
            </a:schemeClr>
          </a:solidFill>
        </p:spPr>
        <p:txBody>
          <a:bodyPr wrap="square">
            <a:spAutoFit/>
          </a:bodyPr>
          <a:lstStyle/>
          <a:p>
            <a:r>
              <a:rPr lang="en-US" sz="1800" dirty="0">
                <a:solidFill>
                  <a:srgbClr val="002060"/>
                </a:solidFill>
                <a:latin typeface="Times New Roman" pitchFamily="18" charset="0"/>
                <a:cs typeface="Times New Roman" pitchFamily="18" charset="0"/>
              </a:rPr>
              <a:t>MERCK most productive  with </a:t>
            </a:r>
            <a:r>
              <a:rPr lang="en-US" sz="1800" b="1" dirty="0">
                <a:solidFill>
                  <a:srgbClr val="990000"/>
                </a:solidFill>
                <a:latin typeface="Times New Roman" pitchFamily="18" charset="0"/>
                <a:cs typeface="Times New Roman" pitchFamily="18" charset="0"/>
              </a:rPr>
              <a:t>56</a:t>
            </a:r>
            <a:r>
              <a:rPr lang="en-US" sz="1800" dirty="0">
                <a:solidFill>
                  <a:srgbClr val="002060"/>
                </a:solidFill>
                <a:latin typeface="Times New Roman" pitchFamily="18" charset="0"/>
                <a:cs typeface="Times New Roman" pitchFamily="18" charset="0"/>
              </a:rPr>
              <a:t> approvals, </a:t>
            </a:r>
            <a:r>
              <a:rPr lang="en-US" sz="1800" dirty="0" smtClean="0">
                <a:solidFill>
                  <a:srgbClr val="002060"/>
                </a:solidFill>
                <a:latin typeface="Times New Roman" pitchFamily="18" charset="0"/>
                <a:cs typeface="Times New Roman" pitchFamily="18" charset="0"/>
              </a:rPr>
              <a:t>L</a:t>
            </a:r>
            <a:r>
              <a:rPr lang="hr-HR" sz="1800" dirty="0" smtClean="0">
                <a:solidFill>
                  <a:srgbClr val="002060"/>
                </a:solidFill>
                <a:latin typeface="Times New Roman" pitchFamily="18" charset="0"/>
                <a:cs typeface="Times New Roman" pitchFamily="18" charset="0"/>
              </a:rPr>
              <a:t>ILLY</a:t>
            </a:r>
            <a:r>
              <a:rPr lang="en-US" sz="1800" dirty="0" smtClean="0">
                <a:solidFill>
                  <a:srgbClr val="002060"/>
                </a:solidFill>
                <a:latin typeface="Times New Roman" pitchFamily="18" charset="0"/>
                <a:cs typeface="Times New Roman" pitchFamily="18" charset="0"/>
              </a:rPr>
              <a:t> </a:t>
            </a:r>
            <a:r>
              <a:rPr lang="en-US" sz="1800" b="1" dirty="0">
                <a:solidFill>
                  <a:srgbClr val="990000"/>
                </a:solidFill>
                <a:latin typeface="Times New Roman" pitchFamily="18" charset="0"/>
                <a:cs typeface="Times New Roman" pitchFamily="18" charset="0"/>
              </a:rPr>
              <a:t>51</a:t>
            </a:r>
            <a:r>
              <a:rPr lang="en-US" sz="1800" dirty="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R</a:t>
            </a:r>
            <a:r>
              <a:rPr lang="hr-HR" sz="1800" dirty="0" smtClean="0">
                <a:solidFill>
                  <a:srgbClr val="002060"/>
                </a:solidFill>
                <a:latin typeface="Times New Roman" pitchFamily="18" charset="0"/>
                <a:cs typeface="Times New Roman" pitchFamily="18" charset="0"/>
              </a:rPr>
              <a:t>OCHE</a:t>
            </a:r>
            <a:r>
              <a:rPr lang="en-US" sz="1800" dirty="0" smtClean="0">
                <a:solidFill>
                  <a:srgbClr val="002060"/>
                </a:solidFill>
                <a:latin typeface="Times New Roman" pitchFamily="18" charset="0"/>
                <a:cs typeface="Times New Roman" pitchFamily="18" charset="0"/>
              </a:rPr>
              <a:t> </a:t>
            </a:r>
            <a:r>
              <a:rPr lang="en-US" sz="1800" b="1" dirty="0">
                <a:solidFill>
                  <a:srgbClr val="990000"/>
                </a:solidFill>
                <a:latin typeface="Times New Roman" pitchFamily="18" charset="0"/>
                <a:cs typeface="Times New Roman" pitchFamily="18" charset="0"/>
              </a:rPr>
              <a:t>50</a:t>
            </a:r>
          </a:p>
        </p:txBody>
      </p:sp>
    </p:spTree>
    <p:extLst>
      <p:ext uri="{BB962C8B-B14F-4D97-AF65-F5344CB8AC3E}">
        <p14:creationId xmlns:p14="http://schemas.microsoft.com/office/powerpoint/2010/main" val="408477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99404" y="975833"/>
            <a:ext cx="7783984" cy="48601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hr-HR" sz="2400" b="1" dirty="0">
                <a:solidFill>
                  <a:srgbClr val="0070C0"/>
                </a:solidFill>
                <a:latin typeface="Times New Roman" pitchFamily="18" charset="0"/>
                <a:cs typeface="Times New Roman" pitchFamily="18" charset="0"/>
              </a:rPr>
              <a:t> </a:t>
            </a:r>
            <a:r>
              <a:rPr lang="hr-HR" sz="2400" b="1" dirty="0" smtClean="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rPr>
              <a:t>2010 </a:t>
            </a:r>
            <a:endParaRPr lang="hr-HR" sz="2800" b="1" dirty="0" smtClean="0">
              <a:solidFill>
                <a:srgbClr val="0070C0"/>
              </a:solidFill>
              <a:latin typeface="Times New Roman" pitchFamily="18" charset="0"/>
              <a:cs typeface="Times New Roman" pitchFamily="18" charset="0"/>
            </a:endParaRPr>
          </a:p>
          <a:p>
            <a:pPr lvl="1">
              <a:buFont typeface="Arial" pitchFamily="34" charset="0"/>
              <a:buChar char="•"/>
            </a:pPr>
            <a:r>
              <a:rPr lang="en-US" sz="2600" dirty="0" smtClean="0">
                <a:latin typeface="Times New Roman" pitchFamily="18" charset="0"/>
                <a:cs typeface="Times New Roman" pitchFamily="18" charset="0"/>
              </a:rPr>
              <a:t>Pharmaceutical industry  spent more than </a:t>
            </a:r>
            <a:r>
              <a:rPr lang="en-US" sz="2600" b="1" dirty="0" smtClean="0">
                <a:latin typeface="Times New Roman" pitchFamily="18" charset="0"/>
                <a:cs typeface="Times New Roman" pitchFamily="18" charset="0"/>
              </a:rPr>
              <a:t>$60 billion </a:t>
            </a:r>
            <a:r>
              <a:rPr lang="en-US" sz="2600" dirty="0" smtClean="0">
                <a:latin typeface="Times New Roman" pitchFamily="18" charset="0"/>
                <a:cs typeface="Times New Roman" pitchFamily="18" charset="0"/>
              </a:rPr>
              <a:t>on R&amp;D</a:t>
            </a:r>
          </a:p>
          <a:p>
            <a:pPr lvl="1">
              <a:lnSpc>
                <a:spcPct val="150000"/>
              </a:lnSpc>
              <a:buFont typeface="Arial" pitchFamily="34" charset="0"/>
              <a:buChar char="•"/>
            </a:pPr>
            <a:r>
              <a:rPr lang="en-US" sz="2600" dirty="0" smtClean="0">
                <a:latin typeface="Times New Roman" pitchFamily="18" charset="0"/>
                <a:cs typeface="Times New Roman" pitchFamily="18" charset="0"/>
              </a:rPr>
              <a:t>FDA approved only </a:t>
            </a:r>
            <a:r>
              <a:rPr lang="en-US" sz="2600" b="1" dirty="0" smtClean="0">
                <a:latin typeface="Times New Roman" pitchFamily="18" charset="0"/>
                <a:cs typeface="Times New Roman" pitchFamily="18" charset="0"/>
              </a:rPr>
              <a:t>21 new drugs</a:t>
            </a:r>
            <a:endParaRPr lang="hr-HR" sz="2600" b="1" dirty="0" smtClean="0">
              <a:latin typeface="Times New Roman" pitchFamily="18" charset="0"/>
              <a:cs typeface="Times New Roman" pitchFamily="18" charset="0"/>
            </a:endParaRPr>
          </a:p>
          <a:p>
            <a:pPr lvl="1">
              <a:buFont typeface="Arial" pitchFamily="34" charset="0"/>
              <a:buChar char="•"/>
            </a:pPr>
            <a:r>
              <a:rPr lang="en-US" sz="2600" dirty="0">
                <a:latin typeface="Times New Roman" pitchFamily="18" charset="0"/>
                <a:cs typeface="Times New Roman" pitchFamily="18" charset="0"/>
              </a:rPr>
              <a:t>Probability that a company’s NME output will </a:t>
            </a:r>
            <a:r>
              <a:rPr lang="en-US" sz="2600" dirty="0">
                <a:solidFill>
                  <a:srgbClr val="0070C0"/>
                </a:solidFill>
                <a:latin typeface="Times New Roman" pitchFamily="18" charset="0"/>
                <a:cs typeface="Times New Roman" pitchFamily="18" charset="0"/>
              </a:rPr>
              <a:t>exceed</a:t>
            </a:r>
            <a:r>
              <a:rPr lang="en-US" sz="2600" dirty="0">
                <a:latin typeface="Times New Roman" pitchFamily="18" charset="0"/>
                <a:cs typeface="Times New Roman" pitchFamily="18" charset="0"/>
              </a:rPr>
              <a:t> 2 or 3 per year is </a:t>
            </a:r>
            <a:r>
              <a:rPr lang="en-US" sz="2600" b="1" dirty="0">
                <a:solidFill>
                  <a:schemeClr val="accent6">
                    <a:lumMod val="75000"/>
                  </a:schemeClr>
                </a:solidFill>
                <a:latin typeface="Times New Roman" pitchFamily="18" charset="0"/>
                <a:cs typeface="Times New Roman" pitchFamily="18" charset="0"/>
              </a:rPr>
              <a:t>0.06%</a:t>
            </a:r>
            <a:r>
              <a:rPr lang="en-US" sz="2600" dirty="0">
                <a:latin typeface="Times New Roman" pitchFamily="18" charset="0"/>
                <a:cs typeface="Times New Roman" pitchFamily="18" charset="0"/>
              </a:rPr>
              <a:t> and </a:t>
            </a:r>
            <a:r>
              <a:rPr lang="en-US" sz="2600" b="1" dirty="0">
                <a:solidFill>
                  <a:schemeClr val="accent6">
                    <a:lumMod val="75000"/>
                  </a:schemeClr>
                </a:solidFill>
                <a:latin typeface="Times New Roman" pitchFamily="18" charset="0"/>
                <a:cs typeface="Times New Roman" pitchFamily="18" charset="0"/>
              </a:rPr>
              <a:t>0.003%</a:t>
            </a:r>
            <a:r>
              <a:rPr lang="en-US" sz="2600" dirty="0">
                <a:latin typeface="Times New Roman" pitchFamily="18" charset="0"/>
                <a:cs typeface="Times New Roman" pitchFamily="18" charset="0"/>
              </a:rPr>
              <a:t> = NME output cannot reach threshold of sustainability</a:t>
            </a:r>
            <a:endParaRPr lang="hr-HR" sz="2600" dirty="0">
              <a:latin typeface="Times New Roman" pitchFamily="18" charset="0"/>
              <a:cs typeface="Times New Roman" pitchFamily="18" charset="0"/>
            </a:endParaRPr>
          </a:p>
          <a:p>
            <a:pPr lvl="1">
              <a:lnSpc>
                <a:spcPct val="150000"/>
              </a:lnSpc>
              <a:buFont typeface="Arial" pitchFamily="34" charset="0"/>
              <a:buChar char="•"/>
            </a:pPr>
            <a:endParaRPr lang="en-US" sz="2400" b="1" dirty="0" smtClean="0">
              <a:latin typeface="Times New Roman" pitchFamily="18" charset="0"/>
              <a:cs typeface="Times New Roman" pitchFamily="18" charset="0"/>
            </a:endParaRPr>
          </a:p>
          <a:p>
            <a:pPr>
              <a:lnSpc>
                <a:spcPct val="150000"/>
              </a:lnSpc>
            </a:pPr>
            <a:endParaRPr lang="en-US" sz="2400" dirty="0">
              <a:latin typeface="Times New Roman" pitchFamily="18" charset="0"/>
            </a:endParaRPr>
          </a:p>
        </p:txBody>
      </p:sp>
    </p:spTree>
    <p:extLst>
      <p:ext uri="{BB962C8B-B14F-4D97-AF65-F5344CB8AC3E}">
        <p14:creationId xmlns:p14="http://schemas.microsoft.com/office/powerpoint/2010/main" val="131554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844" y="306265"/>
            <a:ext cx="2459506" cy="523220"/>
          </a:xfrm>
          <a:prstGeom prst="rect">
            <a:avLst/>
          </a:prstGeom>
          <a:solidFill>
            <a:schemeClr val="accent6">
              <a:lumMod val="20000"/>
              <a:lumOff val="80000"/>
            </a:schemeClr>
          </a:solidFill>
        </p:spPr>
        <p:txBody>
          <a:bodyPr wrap="square" rtlCol="0">
            <a:spAutoFit/>
          </a:bodyPr>
          <a:lstStyle/>
          <a:p>
            <a:r>
              <a:rPr lang="hr-HR" sz="2800" b="1" dirty="0" err="1" smtClean="0">
                <a:solidFill>
                  <a:srgbClr val="002060"/>
                </a:solidFill>
                <a:latin typeface="Times New Roman" pitchFamily="18" charset="0"/>
                <a:cs typeface="Times New Roman" pitchFamily="18" charset="0"/>
              </a:rPr>
              <a:t>Clinical</a:t>
            </a:r>
            <a:r>
              <a:rPr lang="hr-HR" sz="2800" b="1" dirty="0" smtClean="0">
                <a:solidFill>
                  <a:srgbClr val="002060"/>
                </a:solidFill>
                <a:latin typeface="Times New Roman" pitchFamily="18" charset="0"/>
                <a:cs typeface="Times New Roman" pitchFamily="18" charset="0"/>
              </a:rPr>
              <a:t> </a:t>
            </a:r>
            <a:r>
              <a:rPr lang="hr-HR" sz="2800" b="1" dirty="0" err="1" smtClean="0">
                <a:solidFill>
                  <a:srgbClr val="002060"/>
                </a:solidFill>
                <a:latin typeface="Times New Roman" pitchFamily="18" charset="0"/>
                <a:cs typeface="Times New Roman" pitchFamily="18" charset="0"/>
              </a:rPr>
              <a:t>trial</a:t>
            </a:r>
            <a:endParaRPr lang="hr-HR" sz="2800" b="1" dirty="0">
              <a:solidFill>
                <a:srgbClr val="002060"/>
              </a:solidFill>
              <a:latin typeface="Times New Roman" pitchFamily="18" charset="0"/>
              <a:cs typeface="Times New Roman" pitchFamily="18" charset="0"/>
            </a:endParaRPr>
          </a:p>
        </p:txBody>
      </p:sp>
      <p:cxnSp>
        <p:nvCxnSpPr>
          <p:cNvPr id="3" name="Straight Arrow Connector 2"/>
          <p:cNvCxnSpPr/>
          <p:nvPr/>
        </p:nvCxnSpPr>
        <p:spPr>
          <a:xfrm>
            <a:off x="661182" y="4164064"/>
            <a:ext cx="7962313" cy="281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17546" y="1308263"/>
            <a:ext cx="1491175" cy="461665"/>
          </a:xfrm>
          <a:prstGeom prst="rect">
            <a:avLst/>
          </a:prstGeom>
          <a:solidFill>
            <a:schemeClr val="bg1">
              <a:lumMod val="85000"/>
            </a:schemeClr>
          </a:solidFill>
          <a:ln>
            <a:solidFill>
              <a:schemeClr val="tx1"/>
            </a:solidFill>
          </a:ln>
        </p:spPr>
        <p:txBody>
          <a:bodyPr wrap="square" rtlCol="0">
            <a:spAutoFit/>
          </a:bodyPr>
          <a:lstStyle/>
          <a:p>
            <a:r>
              <a:rPr lang="hr-HR" sz="2400" b="1" dirty="0" err="1" smtClean="0">
                <a:solidFill>
                  <a:schemeClr val="tx1"/>
                </a:solidFill>
                <a:latin typeface="Times New Roman" pitchFamily="18" charset="0"/>
                <a:cs typeface="Times New Roman" pitchFamily="18" charset="0"/>
              </a:rPr>
              <a:t>Design</a:t>
            </a:r>
            <a:endParaRPr lang="hr-HR" sz="2400" b="1" dirty="0">
              <a:solidFill>
                <a:schemeClr val="tx1"/>
              </a:solidFill>
              <a:latin typeface="Times New Roman" pitchFamily="18" charset="0"/>
              <a:cs typeface="Times New Roman" pitchFamily="18" charset="0"/>
            </a:endParaRPr>
          </a:p>
        </p:txBody>
      </p:sp>
      <p:sp>
        <p:nvSpPr>
          <p:cNvPr id="5" name="TextBox 4"/>
          <p:cNvSpPr txBox="1"/>
          <p:nvPr/>
        </p:nvSpPr>
        <p:spPr>
          <a:xfrm>
            <a:off x="771377" y="3289512"/>
            <a:ext cx="1985891" cy="738664"/>
          </a:xfrm>
          <a:prstGeom prst="rect">
            <a:avLst/>
          </a:prstGeom>
          <a:noFill/>
          <a:ln>
            <a:solidFill>
              <a:schemeClr val="tx1"/>
            </a:solidFill>
          </a:ln>
        </p:spPr>
        <p:txBody>
          <a:bodyPr wrap="square" rtlCol="0">
            <a:spAutoFit/>
          </a:bodyPr>
          <a:lstStyle/>
          <a:p>
            <a:r>
              <a:rPr lang="hr-HR" sz="2200" b="1" dirty="0" err="1" smtClean="0">
                <a:solidFill>
                  <a:srgbClr val="FF0000"/>
                </a:solidFill>
                <a:latin typeface="Times New Roman" pitchFamily="18" charset="0"/>
                <a:cs typeface="Times New Roman" pitchFamily="18" charset="0"/>
              </a:rPr>
              <a:t>Marjorie</a:t>
            </a:r>
            <a:r>
              <a:rPr lang="hr-HR" sz="2200" b="1" dirty="0" smtClean="0">
                <a:solidFill>
                  <a:srgbClr val="FF0000"/>
                </a:solidFill>
                <a:latin typeface="Times New Roman" pitchFamily="18" charset="0"/>
                <a:cs typeface="Times New Roman" pitchFamily="18" charset="0"/>
              </a:rPr>
              <a:t> </a:t>
            </a:r>
            <a:r>
              <a:rPr lang="hr-HR" dirty="0" err="1" smtClean="0">
                <a:solidFill>
                  <a:schemeClr val="tx1"/>
                </a:solidFill>
                <a:latin typeface="Times New Roman" pitchFamily="18" charset="0"/>
                <a:cs typeface="Times New Roman" pitchFamily="18" charset="0"/>
              </a:rPr>
              <a:t>pancreas</a:t>
            </a:r>
            <a:r>
              <a:rPr lang="hr-HR" dirty="0" smtClean="0">
                <a:solidFill>
                  <a:schemeClr val="tx1"/>
                </a:solidFill>
                <a:latin typeface="Times New Roman" pitchFamily="18" charset="0"/>
                <a:cs typeface="Times New Roman" pitchFamily="18" charset="0"/>
              </a:rPr>
              <a:t>  </a:t>
            </a:r>
            <a:r>
              <a:rPr lang="hr-HR" dirty="0" err="1" smtClean="0">
                <a:solidFill>
                  <a:schemeClr val="tx1"/>
                </a:solidFill>
                <a:latin typeface="Times New Roman" pitchFamily="18" charset="0"/>
                <a:cs typeface="Times New Roman" pitchFamily="18" charset="0"/>
              </a:rPr>
              <a:t>extract</a:t>
            </a:r>
            <a:endParaRPr lang="hr-HR" dirty="0">
              <a:solidFill>
                <a:schemeClr val="tx1"/>
              </a:solidFill>
              <a:latin typeface="Times New Roman" pitchFamily="18" charset="0"/>
              <a:cs typeface="Times New Roman" pitchFamily="18" charset="0"/>
            </a:endParaRPr>
          </a:p>
        </p:txBody>
      </p:sp>
      <p:sp>
        <p:nvSpPr>
          <p:cNvPr id="9" name="TextBox 8"/>
          <p:cNvSpPr txBox="1"/>
          <p:nvPr/>
        </p:nvSpPr>
        <p:spPr>
          <a:xfrm>
            <a:off x="757309" y="4400884"/>
            <a:ext cx="2337583" cy="1107996"/>
          </a:xfrm>
          <a:prstGeom prst="rect">
            <a:avLst/>
          </a:prstGeom>
          <a:solidFill>
            <a:schemeClr val="bg1">
              <a:lumMod val="85000"/>
            </a:schemeClr>
          </a:solidFill>
          <a:ln>
            <a:solidFill>
              <a:schemeClr val="tx1"/>
            </a:solidFill>
          </a:ln>
        </p:spPr>
        <p:txBody>
          <a:bodyPr wrap="square" rtlCol="0">
            <a:spAutoFit/>
          </a:bodyPr>
          <a:lstStyle/>
          <a:p>
            <a:pPr marL="342900" indent="-342900">
              <a:buFont typeface="Wingdings" pitchFamily="2" charset="2"/>
              <a:buChar char="§"/>
            </a:pPr>
            <a:r>
              <a:rPr lang="hr-HR" sz="2200" dirty="0">
                <a:solidFill>
                  <a:schemeClr val="tx1"/>
                </a:solidFill>
                <a:latin typeface="Times New Roman" pitchFamily="18" charset="0"/>
                <a:cs typeface="Times New Roman" pitchFamily="18" charset="0"/>
              </a:rPr>
              <a:t>1</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patient</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err="1">
                <a:solidFill>
                  <a:schemeClr val="tx1"/>
                </a:solidFill>
                <a:latin typeface="Times New Roman" pitchFamily="18" charset="0"/>
                <a:cs typeface="Times New Roman" pitchFamily="18" charset="0"/>
              </a:rPr>
              <a:t>d</a:t>
            </a:r>
            <a:r>
              <a:rPr lang="hr-HR" sz="2200" dirty="0" err="1" smtClean="0">
                <a:solidFill>
                  <a:schemeClr val="tx1"/>
                </a:solidFill>
                <a:latin typeface="Times New Roman" pitchFamily="18" charset="0"/>
                <a:cs typeface="Times New Roman" pitchFamily="18" charset="0"/>
              </a:rPr>
              <a:t>iabetic</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coma</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err="1" smtClean="0">
                <a:solidFill>
                  <a:schemeClr val="tx1"/>
                </a:solidFill>
                <a:latin typeface="Times New Roman" pitchFamily="18" charset="0"/>
                <a:cs typeface="Times New Roman" pitchFamily="18" charset="0"/>
              </a:rPr>
              <a:t>few</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hours</a:t>
            </a:r>
            <a:endParaRPr lang="hr-HR" sz="2200" dirty="0">
              <a:solidFill>
                <a:schemeClr val="tx1"/>
              </a:solidFill>
              <a:latin typeface="Times New Roman" pitchFamily="18" charset="0"/>
              <a:cs typeface="Times New Roman" pitchFamily="18" charset="0"/>
            </a:endParaRPr>
          </a:p>
        </p:txBody>
      </p:sp>
      <p:sp>
        <p:nvSpPr>
          <p:cNvPr id="10" name="TextBox 9"/>
          <p:cNvSpPr txBox="1"/>
          <p:nvPr/>
        </p:nvSpPr>
        <p:spPr>
          <a:xfrm>
            <a:off x="3307222" y="4412604"/>
            <a:ext cx="2908407" cy="1107996"/>
          </a:xfrm>
          <a:prstGeom prst="rect">
            <a:avLst/>
          </a:prstGeom>
          <a:solidFill>
            <a:schemeClr val="bg1">
              <a:lumMod val="85000"/>
            </a:schemeClr>
          </a:solidFill>
          <a:ln>
            <a:solidFill>
              <a:schemeClr val="tx1"/>
            </a:solidFill>
          </a:ln>
        </p:spPr>
        <p:txBody>
          <a:bodyPr wrap="square" rtlCol="0">
            <a:spAutoFit/>
          </a:bodyPr>
          <a:lstStyle/>
          <a:p>
            <a:pPr marL="342900" indent="-342900">
              <a:buFont typeface="Wingdings" pitchFamily="2" charset="2"/>
              <a:buChar char="§"/>
            </a:pPr>
            <a:r>
              <a:rPr lang="hr-HR" sz="2200" dirty="0" smtClean="0">
                <a:solidFill>
                  <a:schemeClr val="tx1"/>
                </a:solidFill>
                <a:latin typeface="Times New Roman" pitchFamily="18" charset="0"/>
                <a:cs typeface="Times New Roman" pitchFamily="18" charset="0"/>
              </a:rPr>
              <a:t>1 patient</a:t>
            </a:r>
          </a:p>
          <a:p>
            <a:pPr marL="342900" indent="-342900">
              <a:buFont typeface="Wingdings" pitchFamily="2" charset="2"/>
              <a:buChar char="§"/>
            </a:pPr>
            <a:r>
              <a:rPr lang="hr-HR" sz="2200" dirty="0" err="1">
                <a:solidFill>
                  <a:schemeClr val="tx1"/>
                </a:solidFill>
                <a:latin typeface="Times New Roman" pitchFamily="18" charset="0"/>
                <a:cs typeface="Times New Roman" pitchFamily="18" charset="0"/>
              </a:rPr>
              <a:t>c</a:t>
            </a:r>
            <a:r>
              <a:rPr lang="hr-HR" sz="2200" dirty="0" err="1" smtClean="0">
                <a:solidFill>
                  <a:schemeClr val="tx1"/>
                </a:solidFill>
                <a:latin typeface="Times New Roman" pitchFamily="18" charset="0"/>
                <a:cs typeface="Times New Roman" pitchFamily="18" charset="0"/>
              </a:rPr>
              <a:t>ured</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of</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phemphigus</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err="1">
                <a:solidFill>
                  <a:schemeClr val="tx1"/>
                </a:solidFill>
                <a:latin typeface="Times New Roman" pitchFamily="18" charset="0"/>
                <a:cs typeface="Times New Roman" pitchFamily="18" charset="0"/>
              </a:rPr>
              <a:t>f</a:t>
            </a:r>
            <a:r>
              <a:rPr lang="hr-HR" sz="2200" dirty="0" err="1" smtClean="0">
                <a:solidFill>
                  <a:schemeClr val="tx1"/>
                </a:solidFill>
                <a:latin typeface="Times New Roman" pitchFamily="18" charset="0"/>
                <a:cs typeface="Times New Roman" pitchFamily="18" charset="0"/>
              </a:rPr>
              <a:t>ew</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days</a:t>
            </a:r>
            <a:endParaRPr lang="hr-HR" sz="2200" dirty="0">
              <a:solidFill>
                <a:schemeClr val="tx1"/>
              </a:solidFill>
              <a:latin typeface="Times New Roman" pitchFamily="18" charset="0"/>
              <a:cs typeface="Times New Roman" pitchFamily="18" charset="0"/>
            </a:endParaRPr>
          </a:p>
        </p:txBody>
      </p:sp>
      <p:sp>
        <p:nvSpPr>
          <p:cNvPr id="11" name="TextBox 10"/>
          <p:cNvSpPr txBox="1"/>
          <p:nvPr/>
        </p:nvSpPr>
        <p:spPr>
          <a:xfrm>
            <a:off x="6365745" y="4410256"/>
            <a:ext cx="2257750" cy="2123658"/>
          </a:xfrm>
          <a:prstGeom prst="rect">
            <a:avLst/>
          </a:prstGeom>
          <a:solidFill>
            <a:schemeClr val="bg1">
              <a:lumMod val="85000"/>
            </a:schemeClr>
          </a:solidFill>
          <a:ln>
            <a:solidFill>
              <a:schemeClr val="tx1"/>
            </a:solidFill>
          </a:ln>
        </p:spPr>
        <p:txBody>
          <a:bodyPr wrap="square" rtlCol="0">
            <a:spAutoFit/>
          </a:bodyPr>
          <a:lstStyle/>
          <a:p>
            <a:pPr marL="342900" indent="-342900">
              <a:buFont typeface="Wingdings" pitchFamily="2" charset="2"/>
              <a:buChar char="§"/>
            </a:pPr>
            <a:r>
              <a:rPr lang="hr-HR" sz="2200" dirty="0" smtClean="0">
                <a:solidFill>
                  <a:schemeClr val="tx1"/>
                </a:solidFill>
                <a:latin typeface="Times New Roman" pitchFamily="18" charset="0"/>
                <a:cs typeface="Times New Roman" pitchFamily="18" charset="0"/>
              </a:rPr>
              <a:t>8570 </a:t>
            </a:r>
            <a:r>
              <a:rPr lang="hr-HR" sz="2200" dirty="0" err="1" smtClean="0">
                <a:solidFill>
                  <a:schemeClr val="tx1"/>
                </a:solidFill>
                <a:latin typeface="Times New Roman" pitchFamily="18" charset="0"/>
                <a:cs typeface="Times New Roman" pitchFamily="18" charset="0"/>
              </a:rPr>
              <a:t>patients</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err="1" smtClean="0">
                <a:solidFill>
                  <a:schemeClr val="tx1"/>
                </a:solidFill>
                <a:latin typeface="Times New Roman" pitchFamily="18" charset="0"/>
                <a:cs typeface="Times New Roman" pitchFamily="18" charset="0"/>
              </a:rPr>
              <a:t>prevent</a:t>
            </a:r>
            <a:r>
              <a:rPr lang="hr-HR" sz="2200" dirty="0" smtClean="0">
                <a:solidFill>
                  <a:schemeClr val="tx1"/>
                </a:solidFill>
                <a:latin typeface="Times New Roman" pitchFamily="18" charset="0"/>
                <a:cs typeface="Times New Roman" pitchFamily="18" charset="0"/>
              </a:rPr>
              <a:t> bone </a:t>
            </a:r>
            <a:r>
              <a:rPr lang="hr-HR" sz="2200" dirty="0" err="1" smtClean="0">
                <a:solidFill>
                  <a:schemeClr val="tx1"/>
                </a:solidFill>
                <a:latin typeface="Times New Roman" pitchFamily="18" charset="0"/>
                <a:cs typeface="Times New Roman" pitchFamily="18" charset="0"/>
              </a:rPr>
              <a:t>fracture</a:t>
            </a:r>
            <a:r>
              <a:rPr lang="hr-HR" sz="2200" dirty="0" smtClean="0">
                <a:solidFill>
                  <a:schemeClr val="tx1"/>
                </a:solidFill>
                <a:latin typeface="Times New Roman" pitchFamily="18" charset="0"/>
                <a:cs typeface="Times New Roman" pitchFamily="18" charset="0"/>
              </a:rPr>
              <a:t> (n=43)</a:t>
            </a:r>
          </a:p>
          <a:p>
            <a:pPr marL="342900" indent="-342900">
              <a:buFont typeface="Wingdings" pitchFamily="2" charset="2"/>
              <a:buChar char="§"/>
            </a:pPr>
            <a:r>
              <a:rPr lang="hr-HR" sz="2200" dirty="0" err="1">
                <a:solidFill>
                  <a:schemeClr val="tx1"/>
                </a:solidFill>
                <a:latin typeface="Times New Roman" pitchFamily="18" charset="0"/>
                <a:cs typeface="Times New Roman" pitchFamily="18" charset="0"/>
              </a:rPr>
              <a:t>b</a:t>
            </a:r>
            <a:r>
              <a:rPr lang="hr-HR" sz="2200" dirty="0" err="1" smtClean="0">
                <a:solidFill>
                  <a:schemeClr val="tx1"/>
                </a:solidFill>
                <a:latin typeface="Times New Roman" pitchFamily="18" charset="0"/>
                <a:cs typeface="Times New Roman" pitchFamily="18" charset="0"/>
              </a:rPr>
              <a:t>reast</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cancer</a:t>
            </a:r>
            <a:r>
              <a:rPr lang="hr-HR" sz="2200" dirty="0" smtClean="0">
                <a:solidFill>
                  <a:schemeClr val="tx1"/>
                </a:solidFill>
                <a:latin typeface="Times New Roman" pitchFamily="18" charset="0"/>
                <a:cs typeface="Times New Roman" pitchFamily="18" charset="0"/>
              </a:rPr>
              <a:t> (n=27)</a:t>
            </a:r>
            <a:r>
              <a:rPr lang="hr-HR" sz="2200" dirty="0">
                <a:solidFill>
                  <a:schemeClr val="tx1"/>
                </a:solidFill>
                <a:latin typeface="Times New Roman" pitchFamily="18" charset="0"/>
                <a:cs typeface="Times New Roman" pitchFamily="18" charset="0"/>
              </a:rPr>
              <a:t> </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smtClean="0">
                <a:solidFill>
                  <a:schemeClr val="tx1"/>
                </a:solidFill>
                <a:latin typeface="Times New Roman" pitchFamily="18" charset="0"/>
                <a:cs typeface="Times New Roman" pitchFamily="18" charset="0"/>
              </a:rPr>
              <a:t>5 </a:t>
            </a:r>
            <a:r>
              <a:rPr lang="hr-HR" sz="2200" dirty="0" err="1" smtClean="0">
                <a:solidFill>
                  <a:schemeClr val="tx1"/>
                </a:solidFill>
                <a:latin typeface="Times New Roman" pitchFamily="18" charset="0"/>
                <a:cs typeface="Times New Roman" pitchFamily="18" charset="0"/>
              </a:rPr>
              <a:t>years</a:t>
            </a:r>
            <a:endParaRPr lang="hr-HR" sz="2200" dirty="0" smtClean="0">
              <a:solidFill>
                <a:schemeClr val="tx1"/>
              </a:solidFill>
              <a:latin typeface="Times New Roman" pitchFamily="18" charset="0"/>
              <a:cs typeface="Times New Roman" pitchFamily="18" charset="0"/>
            </a:endParaRPr>
          </a:p>
        </p:txBody>
      </p:sp>
      <p:sp>
        <p:nvSpPr>
          <p:cNvPr id="12" name="TextBox 11"/>
          <p:cNvSpPr txBox="1"/>
          <p:nvPr/>
        </p:nvSpPr>
        <p:spPr>
          <a:xfrm>
            <a:off x="3654286" y="3439125"/>
            <a:ext cx="1985891" cy="400110"/>
          </a:xfrm>
          <a:prstGeom prst="rect">
            <a:avLst/>
          </a:prstGeom>
          <a:noFill/>
          <a:ln>
            <a:solidFill>
              <a:schemeClr val="tx1"/>
            </a:solidFill>
          </a:ln>
        </p:spPr>
        <p:txBody>
          <a:bodyPr wrap="square" rtlCol="0">
            <a:spAutoFit/>
          </a:bodyPr>
          <a:lstStyle/>
          <a:p>
            <a:r>
              <a:rPr lang="hr-HR" b="1" dirty="0" err="1" smtClean="0">
                <a:solidFill>
                  <a:srgbClr val="0070C0"/>
                </a:solidFill>
                <a:latin typeface="Times New Roman" pitchFamily="18" charset="0"/>
                <a:cs typeface="Times New Roman" pitchFamily="18" charset="0"/>
              </a:rPr>
              <a:t>Salvarsan</a:t>
            </a:r>
            <a:endParaRPr lang="hr-HR" b="1" dirty="0" smtClean="0">
              <a:solidFill>
                <a:srgbClr val="0070C0"/>
              </a:solidFill>
              <a:latin typeface="Times New Roman" pitchFamily="18" charset="0"/>
              <a:cs typeface="Times New Roman" pitchFamily="18" charset="0"/>
            </a:endParaRPr>
          </a:p>
        </p:txBody>
      </p:sp>
      <p:sp>
        <p:nvSpPr>
          <p:cNvPr id="13" name="TextBox 12"/>
          <p:cNvSpPr txBox="1"/>
          <p:nvPr/>
        </p:nvSpPr>
        <p:spPr>
          <a:xfrm>
            <a:off x="771377" y="2492069"/>
            <a:ext cx="1154723" cy="461665"/>
          </a:xfrm>
          <a:prstGeom prst="rect">
            <a:avLst/>
          </a:prstGeom>
          <a:solidFill>
            <a:schemeClr val="accent6">
              <a:lumMod val="20000"/>
              <a:lumOff val="80000"/>
            </a:schemeClr>
          </a:solidFill>
          <a:ln>
            <a:solidFill>
              <a:schemeClr val="tx1"/>
            </a:solidFill>
          </a:ln>
        </p:spPr>
        <p:txBody>
          <a:bodyPr wrap="square" rtlCol="0">
            <a:spAutoFit/>
          </a:bodyPr>
          <a:lstStyle/>
          <a:p>
            <a:r>
              <a:rPr lang="hr-HR" sz="2400" dirty="0" err="1" smtClean="0">
                <a:solidFill>
                  <a:schemeClr val="tx1"/>
                </a:solidFill>
                <a:latin typeface="Times New Roman" pitchFamily="18" charset="0"/>
                <a:cs typeface="Times New Roman" pitchFamily="18" charset="0"/>
              </a:rPr>
              <a:t>Insulin</a:t>
            </a:r>
            <a:endParaRPr lang="hr-HR" sz="2400" dirty="0">
              <a:solidFill>
                <a:schemeClr val="tx1"/>
              </a:solidFill>
              <a:latin typeface="Times New Roman" pitchFamily="18" charset="0"/>
              <a:cs typeface="Times New Roman" pitchFamily="18" charset="0"/>
            </a:endParaRPr>
          </a:p>
        </p:txBody>
      </p:sp>
      <p:sp>
        <p:nvSpPr>
          <p:cNvPr id="14" name="TextBox 13"/>
          <p:cNvSpPr txBox="1"/>
          <p:nvPr/>
        </p:nvSpPr>
        <p:spPr>
          <a:xfrm>
            <a:off x="3587261" y="2516815"/>
            <a:ext cx="1631853" cy="461665"/>
          </a:xfrm>
          <a:prstGeom prst="rect">
            <a:avLst/>
          </a:prstGeom>
          <a:solidFill>
            <a:schemeClr val="accent6">
              <a:lumMod val="20000"/>
              <a:lumOff val="80000"/>
            </a:schemeClr>
          </a:solidFill>
          <a:ln>
            <a:solidFill>
              <a:schemeClr val="tx1"/>
            </a:solidFill>
          </a:ln>
        </p:spPr>
        <p:txBody>
          <a:bodyPr wrap="square" rtlCol="0">
            <a:spAutoFit/>
          </a:bodyPr>
          <a:lstStyle/>
          <a:p>
            <a:r>
              <a:rPr lang="hr-HR" sz="2400" dirty="0" err="1" smtClean="0">
                <a:solidFill>
                  <a:schemeClr val="tx1"/>
                </a:solidFill>
                <a:latin typeface="Times New Roman" pitchFamily="18" charset="0"/>
                <a:cs typeface="Times New Roman" pitchFamily="18" charset="0"/>
              </a:rPr>
              <a:t>Antibiotics</a:t>
            </a:r>
            <a:endParaRPr lang="hr-HR" sz="2400" dirty="0">
              <a:solidFill>
                <a:schemeClr val="tx1"/>
              </a:solidFill>
              <a:latin typeface="Times New Roman" pitchFamily="18" charset="0"/>
              <a:cs typeface="Times New Roman" pitchFamily="18" charset="0"/>
            </a:endParaRPr>
          </a:p>
        </p:txBody>
      </p:sp>
      <p:sp>
        <p:nvSpPr>
          <p:cNvPr id="16" name="TextBox 15"/>
          <p:cNvSpPr txBox="1"/>
          <p:nvPr/>
        </p:nvSpPr>
        <p:spPr>
          <a:xfrm>
            <a:off x="6337609" y="3298884"/>
            <a:ext cx="1737246" cy="707886"/>
          </a:xfrm>
          <a:prstGeom prst="rect">
            <a:avLst/>
          </a:prstGeom>
          <a:solidFill>
            <a:schemeClr val="accent1">
              <a:lumMod val="20000"/>
              <a:lumOff val="80000"/>
            </a:schemeClr>
          </a:solidFill>
          <a:ln>
            <a:solidFill>
              <a:schemeClr val="tx1"/>
            </a:solidFill>
          </a:ln>
        </p:spPr>
        <p:txBody>
          <a:bodyPr wrap="square" rtlCol="0">
            <a:spAutoFit/>
          </a:bodyPr>
          <a:lstStyle/>
          <a:p>
            <a:r>
              <a:rPr lang="hr-HR" b="1" dirty="0" smtClean="0">
                <a:solidFill>
                  <a:schemeClr val="tx1"/>
                </a:solidFill>
                <a:latin typeface="Times New Roman" pitchFamily="18" charset="0"/>
                <a:cs typeface="Times New Roman" pitchFamily="18" charset="0"/>
              </a:rPr>
              <a:t>SERM: </a:t>
            </a:r>
            <a:r>
              <a:rPr lang="hr-HR" b="1" dirty="0" err="1">
                <a:solidFill>
                  <a:srgbClr val="0070C0"/>
                </a:solidFill>
                <a:latin typeface="Times New Roman" pitchFamily="18" charset="0"/>
                <a:cs typeface="Times New Roman" pitchFamily="18" charset="0"/>
              </a:rPr>
              <a:t>L</a:t>
            </a:r>
            <a:r>
              <a:rPr lang="hr-HR" b="1" dirty="0" err="1" smtClean="0">
                <a:solidFill>
                  <a:srgbClr val="0070C0"/>
                </a:solidFill>
                <a:latin typeface="Times New Roman" pitchFamily="18" charset="0"/>
                <a:cs typeface="Times New Roman" pitchFamily="18" charset="0"/>
              </a:rPr>
              <a:t>asofoxifene</a:t>
            </a:r>
            <a:endParaRPr lang="hr-HR" dirty="0">
              <a:solidFill>
                <a:schemeClr val="tx1"/>
              </a:solidFill>
              <a:latin typeface="Times New Roman" pitchFamily="18" charset="0"/>
              <a:cs typeface="Times New Roman" pitchFamily="18" charset="0"/>
            </a:endParaRPr>
          </a:p>
        </p:txBody>
      </p:sp>
      <p:sp>
        <p:nvSpPr>
          <p:cNvPr id="18" name="TextBox 17"/>
          <p:cNvSpPr txBox="1"/>
          <p:nvPr/>
        </p:nvSpPr>
        <p:spPr>
          <a:xfrm>
            <a:off x="6215629" y="2528535"/>
            <a:ext cx="2027418" cy="461665"/>
          </a:xfrm>
          <a:prstGeom prst="rect">
            <a:avLst/>
          </a:prstGeom>
          <a:solidFill>
            <a:schemeClr val="accent6">
              <a:lumMod val="20000"/>
              <a:lumOff val="80000"/>
            </a:schemeClr>
          </a:solid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Estrogen-</a:t>
            </a:r>
            <a:r>
              <a:rPr lang="hr-HR" sz="2400" dirty="0" err="1" smtClean="0">
                <a:solidFill>
                  <a:schemeClr val="tx1"/>
                </a:solidFill>
                <a:latin typeface="Times New Roman" pitchFamily="18" charset="0"/>
                <a:cs typeface="Times New Roman" pitchFamily="18" charset="0"/>
              </a:rPr>
              <a:t>like</a:t>
            </a:r>
            <a:endParaRPr lang="hr-HR" sz="2400" dirty="0">
              <a:solidFill>
                <a:schemeClr val="tx1"/>
              </a:solidFill>
              <a:latin typeface="Times New Roman" pitchFamily="18" charset="0"/>
              <a:cs typeface="Times New Roman" pitchFamily="18" charset="0"/>
            </a:endParaRPr>
          </a:p>
        </p:txBody>
      </p:sp>
      <p:sp>
        <p:nvSpPr>
          <p:cNvPr id="19" name="TextBox 18"/>
          <p:cNvSpPr txBox="1"/>
          <p:nvPr/>
        </p:nvSpPr>
        <p:spPr>
          <a:xfrm>
            <a:off x="2591977" y="5948257"/>
            <a:ext cx="916744" cy="492443"/>
          </a:xfrm>
          <a:prstGeom prst="rect">
            <a:avLst/>
          </a:prstGeom>
          <a:solidFill>
            <a:schemeClr val="accent6">
              <a:lumMod val="60000"/>
              <a:lumOff val="40000"/>
            </a:schemeClr>
          </a:solidFill>
          <a:ln w="12700">
            <a:solidFill>
              <a:schemeClr val="tx1"/>
            </a:solidFill>
          </a:ln>
        </p:spPr>
        <p:txBody>
          <a:bodyPr wrap="square" rtlCol="0">
            <a:spAutoFit/>
          </a:bodyPr>
          <a:lstStyle/>
          <a:p>
            <a:r>
              <a:rPr lang="hr-HR" sz="2600" b="1" dirty="0" err="1" smtClean="0">
                <a:solidFill>
                  <a:schemeClr val="tx1"/>
                </a:solidFill>
                <a:latin typeface="Times New Roman" pitchFamily="18" charset="0"/>
                <a:cs typeface="Times New Roman" pitchFamily="18" charset="0"/>
              </a:rPr>
              <a:t>Cost</a:t>
            </a:r>
            <a:endParaRPr lang="hr-HR" sz="2600" b="1" dirty="0">
              <a:solidFill>
                <a:schemeClr val="tx1"/>
              </a:solidFill>
              <a:latin typeface="Times New Roman" pitchFamily="18" charset="0"/>
              <a:cs typeface="Times New Roman" pitchFamily="18" charset="0"/>
            </a:endParaRPr>
          </a:p>
        </p:txBody>
      </p:sp>
      <p:sp>
        <p:nvSpPr>
          <p:cNvPr id="6" name="Rectangle 5"/>
          <p:cNvSpPr/>
          <p:nvPr/>
        </p:nvSpPr>
        <p:spPr>
          <a:xfrm>
            <a:off x="4128248" y="454183"/>
            <a:ext cx="4867834" cy="1708160"/>
          </a:xfrm>
          <a:prstGeom prst="rect">
            <a:avLst/>
          </a:prstGeom>
          <a:ln>
            <a:solidFill>
              <a:schemeClr val="tx1"/>
            </a:solidFill>
          </a:ln>
        </p:spPr>
        <p:txBody>
          <a:bodyPr wrap="square">
            <a:spAutoFit/>
          </a:bodyPr>
          <a:lstStyle/>
          <a:p>
            <a:r>
              <a:rPr lang="en-US" sz="2100" dirty="0">
                <a:solidFill>
                  <a:schemeClr val="tx1"/>
                </a:solidFill>
                <a:latin typeface="Times New Roman" pitchFamily="18" charset="0"/>
                <a:cs typeface="Times New Roman" pitchFamily="18" charset="0"/>
              </a:rPr>
              <a:t>Clinical trail should be resource-effective and </a:t>
            </a:r>
            <a:r>
              <a:rPr lang="en-US" sz="2100" dirty="0" smtClean="0">
                <a:solidFill>
                  <a:schemeClr val="tx1"/>
                </a:solidFill>
                <a:latin typeface="Times New Roman" pitchFamily="18" charset="0"/>
                <a:cs typeface="Times New Roman" pitchFamily="18" charset="0"/>
              </a:rPr>
              <a:t>patient-centered</a:t>
            </a:r>
            <a:endParaRPr lang="hr-HR" sz="2100" dirty="0" smtClean="0">
              <a:solidFill>
                <a:schemeClr val="tx1"/>
              </a:solidFill>
              <a:latin typeface="Times New Roman" pitchFamily="18" charset="0"/>
              <a:cs typeface="Times New Roman" pitchFamily="18" charset="0"/>
            </a:endParaRPr>
          </a:p>
          <a:p>
            <a:endParaRPr lang="en-US" sz="2100" dirty="0">
              <a:solidFill>
                <a:schemeClr val="tx1"/>
              </a:solidFill>
              <a:latin typeface="Times New Roman" pitchFamily="18" charset="0"/>
              <a:cs typeface="Times New Roman" pitchFamily="18" charset="0"/>
            </a:endParaRPr>
          </a:p>
          <a:p>
            <a:r>
              <a:rPr lang="en-US" sz="2100" dirty="0">
                <a:solidFill>
                  <a:schemeClr val="tx1"/>
                </a:solidFill>
                <a:latin typeface="Times New Roman" pitchFamily="18" charset="0"/>
                <a:cs typeface="Times New Roman" pitchFamily="18" charset="0"/>
              </a:rPr>
              <a:t>Difficult: Design chronic disease trials that require fewer visits for people enrolled</a:t>
            </a:r>
          </a:p>
        </p:txBody>
      </p:sp>
    </p:spTree>
    <p:extLst>
      <p:ext uri="{BB962C8B-B14F-4D97-AF65-F5344CB8AC3E}">
        <p14:creationId xmlns:p14="http://schemas.microsoft.com/office/powerpoint/2010/main" val="2803511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 y="632959"/>
            <a:ext cx="9161097" cy="572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312693" y="2661313"/>
            <a:ext cx="4831307" cy="40124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xtBox 2"/>
          <p:cNvSpPr txBox="1"/>
          <p:nvPr/>
        </p:nvSpPr>
        <p:spPr>
          <a:xfrm>
            <a:off x="6048375" y="3171825"/>
            <a:ext cx="1200150" cy="492443"/>
          </a:xfrm>
          <a:prstGeom prst="rect">
            <a:avLst/>
          </a:prstGeom>
          <a:solidFill>
            <a:schemeClr val="accent5">
              <a:lumMod val="20000"/>
              <a:lumOff val="80000"/>
            </a:schemeClr>
          </a:solidFill>
          <a:ln w="28575">
            <a:solidFill>
              <a:srgbClr val="000099"/>
            </a:solidFill>
          </a:ln>
        </p:spPr>
        <p:txBody>
          <a:bodyPr wrap="square" rtlCol="0">
            <a:spAutoFit/>
          </a:bodyPr>
          <a:lstStyle/>
          <a:p>
            <a:r>
              <a:rPr lang="hr-HR" sz="2600" b="1" dirty="0" smtClean="0">
                <a:solidFill>
                  <a:srgbClr val="0070C0"/>
                </a:solidFill>
                <a:latin typeface="Times New Roman" pitchFamily="18" charset="0"/>
                <a:cs typeface="Times New Roman" pitchFamily="18" charset="0"/>
              </a:rPr>
              <a:t>COST</a:t>
            </a:r>
            <a:endParaRPr lang="hr-HR" sz="2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3062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The price of failure</a:t>
            </a:r>
            <a:endParaRPr lang="en-US" sz="3200" dirty="0"/>
          </a:p>
        </p:txBody>
      </p:sp>
      <p:sp>
        <p:nvSpPr>
          <p:cNvPr id="3" name="Content Placeholder 2"/>
          <p:cNvSpPr>
            <a:spLocks noGrp="1"/>
          </p:cNvSpPr>
          <p:nvPr>
            <p:ph idx="1"/>
          </p:nvPr>
        </p:nvSpPr>
        <p:spPr>
          <a:xfrm>
            <a:off x="524435" y="2008172"/>
            <a:ext cx="7893424" cy="2549769"/>
          </a:xfrm>
        </p:spPr>
        <p:txBody>
          <a:bodyPr>
            <a:noAutofit/>
          </a:bodyPr>
          <a:lstStyle/>
          <a:p>
            <a:r>
              <a:rPr lang="en-US" sz="2600" b="1" dirty="0" smtClean="0">
                <a:solidFill>
                  <a:srgbClr val="0070C0"/>
                </a:solidFill>
              </a:rPr>
              <a:t>Amgen</a:t>
            </a:r>
            <a:r>
              <a:rPr lang="en-US" sz="2600" dirty="0" smtClean="0"/>
              <a:t>, CA - </a:t>
            </a:r>
            <a:r>
              <a:rPr lang="en-US" sz="2600" b="1" dirty="0" smtClean="0">
                <a:solidFill>
                  <a:srgbClr val="990000"/>
                </a:solidFill>
              </a:rPr>
              <a:t>$3.7 </a:t>
            </a:r>
            <a:r>
              <a:rPr lang="en-US" sz="2600" dirty="0" smtClean="0"/>
              <a:t>billion per approved drug (total R&amp;D divided by number of approved agents)</a:t>
            </a:r>
            <a:endParaRPr lang="hr-HR" sz="2600" dirty="0" smtClean="0"/>
          </a:p>
          <a:p>
            <a:endParaRPr lang="en-US" sz="2600" dirty="0" smtClean="0"/>
          </a:p>
          <a:p>
            <a:r>
              <a:rPr lang="en-US" sz="2600" b="1" dirty="0" smtClean="0">
                <a:solidFill>
                  <a:srgbClr val="0070C0"/>
                </a:solidFill>
              </a:rPr>
              <a:t>AstraZeneca</a:t>
            </a:r>
            <a:r>
              <a:rPr lang="en-US" sz="2600" dirty="0" smtClean="0"/>
              <a:t>, UK - </a:t>
            </a:r>
            <a:r>
              <a:rPr lang="en-US" sz="2600" b="1" dirty="0" smtClean="0">
                <a:solidFill>
                  <a:srgbClr val="990000"/>
                </a:solidFill>
              </a:rPr>
              <a:t>$12 </a:t>
            </a:r>
            <a:r>
              <a:rPr lang="en-US" sz="2600" dirty="0" smtClean="0"/>
              <a:t>billion per drug due to recent late-stage clinical trial failures of drugs for diabetes, depression and ovarian cancer </a:t>
            </a:r>
          </a:p>
        </p:txBody>
      </p:sp>
    </p:spTree>
    <p:extLst>
      <p:ext uri="{BB962C8B-B14F-4D97-AF65-F5344CB8AC3E}">
        <p14:creationId xmlns:p14="http://schemas.microsoft.com/office/powerpoint/2010/main" val="950881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43" y="-83213"/>
            <a:ext cx="8229600" cy="908210"/>
          </a:xfrm>
        </p:spPr>
        <p:txBody>
          <a:bodyPr>
            <a:normAutofit/>
          </a:bodyPr>
          <a:lstStyle/>
          <a:p>
            <a:pPr algn="l"/>
            <a:r>
              <a:rPr lang="hr-HR" sz="2800" dirty="0" smtClean="0"/>
              <a:t>  </a:t>
            </a:r>
            <a:r>
              <a:rPr lang="hr-HR" sz="2800" b="1" dirty="0" smtClean="0"/>
              <a:t> </a:t>
            </a:r>
            <a:r>
              <a:rPr lang="hr-HR" sz="2800" dirty="0" err="1" smtClean="0"/>
              <a:t>Solutions</a:t>
            </a:r>
            <a:r>
              <a:rPr lang="hr-HR" sz="2800" dirty="0" smtClean="0"/>
              <a:t>?</a:t>
            </a:r>
            <a:r>
              <a:rPr lang="hr-HR" sz="3200" b="1" dirty="0" smtClean="0"/>
              <a:t> </a:t>
            </a:r>
            <a:endParaRPr lang="hr-HR" sz="3200" b="1" dirty="0"/>
          </a:p>
        </p:txBody>
      </p:sp>
      <p:sp>
        <p:nvSpPr>
          <p:cNvPr id="3" name="Content Placeholder 2"/>
          <p:cNvSpPr>
            <a:spLocks noGrp="1"/>
          </p:cNvSpPr>
          <p:nvPr>
            <p:ph idx="1"/>
          </p:nvPr>
        </p:nvSpPr>
        <p:spPr>
          <a:xfrm>
            <a:off x="236604" y="880354"/>
            <a:ext cx="8781862" cy="6312791"/>
          </a:xfrm>
        </p:spPr>
        <p:txBody>
          <a:bodyPr>
            <a:noAutofit/>
          </a:bodyPr>
          <a:lstStyle/>
          <a:p>
            <a:r>
              <a:rPr lang="en-US" sz="2200" dirty="0" smtClean="0"/>
              <a:t>Standard practice creates </a:t>
            </a:r>
            <a:r>
              <a:rPr lang="en-US" sz="2200" b="1" dirty="0" smtClean="0"/>
              <a:t>little</a:t>
            </a:r>
            <a:r>
              <a:rPr lang="hr-HR" sz="2200" b="1" dirty="0" smtClean="0"/>
              <a:t> </a:t>
            </a:r>
            <a:r>
              <a:rPr lang="en-US" sz="2200" b="1" dirty="0" smtClean="0"/>
              <a:t>value </a:t>
            </a:r>
            <a:r>
              <a:rPr lang="en-US" sz="2200" dirty="0" smtClean="0"/>
              <a:t>in industry dominated by blockbuster, like sail </a:t>
            </a:r>
            <a:r>
              <a:rPr lang="en-US" sz="2200" b="1" dirty="0" smtClean="0">
                <a:solidFill>
                  <a:srgbClr val="0070C0"/>
                </a:solidFill>
              </a:rPr>
              <a:t>forecasts which miss </a:t>
            </a:r>
            <a:r>
              <a:rPr lang="en-US" sz="2200" b="1" dirty="0" smtClean="0"/>
              <a:t>80%</a:t>
            </a:r>
            <a:r>
              <a:rPr lang="en-US" sz="2200" b="1" dirty="0" smtClean="0">
                <a:solidFill>
                  <a:srgbClr val="0070C0"/>
                </a:solidFill>
              </a:rPr>
              <a:t> of time</a:t>
            </a:r>
          </a:p>
          <a:p>
            <a:r>
              <a:rPr lang="en-US" sz="2200" dirty="0" smtClean="0"/>
              <a:t>Open innovation </a:t>
            </a:r>
          </a:p>
          <a:p>
            <a:r>
              <a:rPr lang="en-US" sz="2200" b="1" dirty="0" smtClean="0"/>
              <a:t>Global brain </a:t>
            </a:r>
            <a:r>
              <a:rPr lang="en-US" sz="2200" dirty="0" smtClean="0"/>
              <a:t>for best science and ideas wherever they may be </a:t>
            </a:r>
          </a:p>
          <a:p>
            <a:r>
              <a:rPr lang="en-US" sz="2200" dirty="0" smtClean="0"/>
              <a:t>European Innovative Medicines Initiative (</a:t>
            </a:r>
            <a:r>
              <a:rPr lang="en-US" sz="2200" dirty="0" smtClean="0">
                <a:hlinkClick r:id="rId2"/>
              </a:rPr>
              <a:t>http://www.imi.europa.eu/</a:t>
            </a:r>
            <a:r>
              <a:rPr lang="en-US" sz="2200" dirty="0" smtClean="0"/>
              <a:t>) </a:t>
            </a:r>
          </a:p>
          <a:p>
            <a:r>
              <a:rPr lang="en-US" sz="2200" dirty="0" err="1" smtClean="0"/>
              <a:t>Innocentive</a:t>
            </a:r>
            <a:r>
              <a:rPr lang="en-US" sz="2200" dirty="0" smtClean="0"/>
              <a:t>, chorus, public-private partnership, open-source R&amp;D,   X Prize, innovation networks, </a:t>
            </a:r>
            <a:r>
              <a:rPr lang="en-US" sz="2200" dirty="0" err="1" smtClean="0"/>
              <a:t>FIPNet</a:t>
            </a:r>
            <a:r>
              <a:rPr lang="en-US" sz="2200" dirty="0" smtClean="0"/>
              <a:t>, consortia and various combinations of these and other initiatives</a:t>
            </a:r>
          </a:p>
          <a:p>
            <a:r>
              <a:rPr lang="en-US" sz="2200" b="1" dirty="0" smtClean="0"/>
              <a:t>Eli Lilly </a:t>
            </a:r>
            <a:r>
              <a:rPr lang="en-US" sz="2200" dirty="0" smtClean="0"/>
              <a:t>announced Open Innovation Drug Discovery (</a:t>
            </a:r>
            <a:r>
              <a:rPr lang="en-US" sz="2200" dirty="0" smtClean="0">
                <a:hlinkClick r:id="rId3"/>
              </a:rPr>
              <a:t>https://openinnovation.lilly.com/dd/index.html</a:t>
            </a:r>
            <a:r>
              <a:rPr lang="en-US" sz="2200" dirty="0" smtClean="0"/>
              <a:t>), available essays and expertise to academic institutions</a:t>
            </a:r>
          </a:p>
          <a:p>
            <a:r>
              <a:rPr lang="en-US" sz="2200" b="1" dirty="0" smtClean="0"/>
              <a:t>Pfizer</a:t>
            </a:r>
            <a:r>
              <a:rPr lang="en-US" sz="2200" dirty="0" smtClean="0"/>
              <a:t> allow others to screen against their internal compound library</a:t>
            </a:r>
          </a:p>
          <a:p>
            <a:r>
              <a:rPr lang="en-US" sz="2200" b="1" dirty="0" smtClean="0"/>
              <a:t>GSK</a:t>
            </a:r>
            <a:r>
              <a:rPr lang="en-US" sz="2200" dirty="0" smtClean="0"/>
              <a:t> created a pool of 800 patents for research of neglected diseases</a:t>
            </a:r>
          </a:p>
          <a:p>
            <a:r>
              <a:rPr lang="en-US" sz="2200" dirty="0" smtClean="0"/>
              <a:t>Across industry most </a:t>
            </a:r>
            <a:r>
              <a:rPr lang="en-US" sz="2200" b="1" dirty="0" smtClean="0"/>
              <a:t>patents</a:t>
            </a:r>
            <a:r>
              <a:rPr lang="en-US" sz="2200" dirty="0" smtClean="0"/>
              <a:t> remain </a:t>
            </a:r>
            <a:r>
              <a:rPr lang="en-US" sz="2200" dirty="0" err="1" smtClean="0"/>
              <a:t>uncommercialized</a:t>
            </a:r>
            <a:r>
              <a:rPr lang="en-US" sz="2200" dirty="0" smtClean="0"/>
              <a:t>  (90%)</a:t>
            </a:r>
          </a:p>
          <a:p>
            <a:r>
              <a:rPr lang="en-US" sz="2200" dirty="0" smtClean="0"/>
              <a:t>Co-creation involves sharing costs and benefits of innovation</a:t>
            </a:r>
            <a:endParaRPr lang="en-US" sz="2200" b="1" dirty="0" smtClean="0">
              <a:solidFill>
                <a:srgbClr val="0070C0"/>
              </a:solidFill>
            </a:endParaRPr>
          </a:p>
        </p:txBody>
      </p:sp>
    </p:spTree>
    <p:extLst>
      <p:ext uri="{BB962C8B-B14F-4D97-AF65-F5344CB8AC3E}">
        <p14:creationId xmlns:p14="http://schemas.microsoft.com/office/powerpoint/2010/main" val="3317388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296418"/>
            <a:ext cx="7962901" cy="4714417"/>
          </a:xfrm>
        </p:spPr>
        <p:txBody>
          <a:bodyPr>
            <a:noAutofit/>
          </a:bodyPr>
          <a:lstStyle/>
          <a:p>
            <a:pPr marL="0" indent="0">
              <a:buNone/>
            </a:pPr>
            <a:endParaRPr lang="hr-HR" sz="2800" dirty="0" smtClean="0">
              <a:cs typeface="Times New Roman" pitchFamily="18" charset="0"/>
            </a:endParaRPr>
          </a:p>
          <a:p>
            <a:r>
              <a:rPr lang="en-US" sz="2400" dirty="0" smtClean="0">
                <a:cs typeface="Times New Roman" pitchFamily="18" charset="0"/>
              </a:rPr>
              <a:t>Evaluation of Universities: </a:t>
            </a:r>
          </a:p>
          <a:p>
            <a:pPr lvl="1"/>
            <a:r>
              <a:rPr lang="hr-HR" sz="2400" b="1" dirty="0">
                <a:cs typeface="Times New Roman" pitchFamily="18" charset="0"/>
              </a:rPr>
              <a:t>8</a:t>
            </a:r>
            <a:r>
              <a:rPr lang="en-US" sz="2400" b="1" dirty="0" smtClean="0">
                <a:cs typeface="Times New Roman" pitchFamily="18" charset="0"/>
              </a:rPr>
              <a:t>-15% </a:t>
            </a:r>
            <a:r>
              <a:rPr lang="en-US" sz="2400" dirty="0" smtClean="0">
                <a:cs typeface="Times New Roman" pitchFamily="18" charset="0"/>
              </a:rPr>
              <a:t>of </a:t>
            </a:r>
            <a:r>
              <a:rPr lang="en-US" sz="2400" b="1" dirty="0" smtClean="0">
                <a:solidFill>
                  <a:srgbClr val="FF0000"/>
                </a:solidFill>
                <a:cs typeface="Times New Roman" pitchFamily="18" charset="0"/>
              </a:rPr>
              <a:t>extraordinary scientists </a:t>
            </a:r>
            <a:r>
              <a:rPr lang="en-US" sz="2400" dirty="0" smtClean="0">
                <a:cs typeface="Times New Roman" pitchFamily="18" charset="0"/>
              </a:rPr>
              <a:t>at Harvard, MIT, </a:t>
            </a:r>
            <a:r>
              <a:rPr lang="en-US" sz="2400" dirty="0" err="1" smtClean="0">
                <a:cs typeface="Times New Roman" pitchFamily="18" charset="0"/>
              </a:rPr>
              <a:t>Berckley</a:t>
            </a:r>
            <a:r>
              <a:rPr lang="en-US" sz="2400" dirty="0" smtClean="0">
                <a:cs typeface="Times New Roman" pitchFamily="18" charset="0"/>
              </a:rPr>
              <a:t>, Yale, Hopkins, Oxford, Cambridge</a:t>
            </a:r>
          </a:p>
          <a:p>
            <a:pPr lvl="1"/>
            <a:r>
              <a:rPr lang="en-US" sz="2400" b="1" dirty="0" smtClean="0">
                <a:cs typeface="Times New Roman" pitchFamily="18" charset="0"/>
              </a:rPr>
              <a:t>5-7% </a:t>
            </a:r>
            <a:r>
              <a:rPr lang="en-US" sz="2400" dirty="0" smtClean="0">
                <a:cs typeface="Times New Roman" pitchFamily="18" charset="0"/>
              </a:rPr>
              <a:t>at Leuven, Leiden, Lund, Tokyo</a:t>
            </a:r>
          </a:p>
          <a:p>
            <a:pPr lvl="1"/>
            <a:r>
              <a:rPr lang="en-US" sz="2400" b="1" dirty="0" smtClean="0">
                <a:cs typeface="Times New Roman" pitchFamily="18" charset="0"/>
              </a:rPr>
              <a:t>1-2% </a:t>
            </a:r>
            <a:r>
              <a:rPr lang="en-US" sz="2400" dirty="0" smtClean="0">
                <a:cs typeface="Times New Roman" pitchFamily="18" charset="0"/>
              </a:rPr>
              <a:t>at Vienna, Rome, London, Moscow,  Shanghai</a:t>
            </a:r>
          </a:p>
          <a:p>
            <a:pPr lvl="1"/>
            <a:r>
              <a:rPr lang="en-US" sz="2400" b="1" dirty="0" smtClean="0">
                <a:cs typeface="Times New Roman" pitchFamily="18" charset="0"/>
              </a:rPr>
              <a:t>0.1</a:t>
            </a:r>
            <a:r>
              <a:rPr lang="hr-HR" sz="2400" b="1" dirty="0" smtClean="0">
                <a:cs typeface="Times New Roman" pitchFamily="18" charset="0"/>
              </a:rPr>
              <a:t>-0.2</a:t>
            </a:r>
            <a:r>
              <a:rPr lang="en-US" sz="2400" b="1" dirty="0" smtClean="0">
                <a:cs typeface="Times New Roman" pitchFamily="18" charset="0"/>
              </a:rPr>
              <a:t>% </a:t>
            </a:r>
            <a:r>
              <a:rPr lang="en-US" sz="2400" dirty="0" smtClean="0">
                <a:cs typeface="Times New Roman" pitchFamily="18" charset="0"/>
              </a:rPr>
              <a:t>at Zagreb, Ljubljana, Tries</a:t>
            </a:r>
            <a:r>
              <a:rPr lang="hr-HR" sz="2400" dirty="0" smtClean="0">
                <a:cs typeface="Times New Roman" pitchFamily="18" charset="0"/>
              </a:rPr>
              <a:t>t</a:t>
            </a:r>
          </a:p>
          <a:p>
            <a:pPr marL="457200" lvl="1" indent="0">
              <a:buNone/>
            </a:pPr>
            <a:endParaRPr lang="hr-HR" sz="2400" dirty="0" smtClean="0">
              <a:solidFill>
                <a:srgbClr val="000099"/>
              </a:solidFill>
              <a:cs typeface="Times New Roman" pitchFamily="18" charset="0"/>
            </a:endParaRPr>
          </a:p>
          <a:p>
            <a:pPr marL="457200" lvl="1" indent="0">
              <a:buNone/>
            </a:pPr>
            <a:endParaRPr lang="hr-HR" dirty="0">
              <a:solidFill>
                <a:srgbClr val="000099"/>
              </a:solidFill>
              <a:cs typeface="Times New Roman" pitchFamily="18" charset="0"/>
            </a:endParaRPr>
          </a:p>
          <a:p>
            <a:pPr marL="457200" lvl="1" indent="0">
              <a:buNone/>
            </a:pPr>
            <a:r>
              <a:rPr lang="en-US" dirty="0" smtClean="0">
                <a:solidFill>
                  <a:srgbClr val="000099"/>
                </a:solidFill>
                <a:cs typeface="Times New Roman" pitchFamily="18" charset="0"/>
              </a:rPr>
              <a:t>In </a:t>
            </a:r>
            <a:r>
              <a:rPr lang="en-US" dirty="0">
                <a:solidFill>
                  <a:srgbClr val="000099"/>
                </a:solidFill>
                <a:cs typeface="Times New Roman" pitchFamily="18" charset="0"/>
              </a:rPr>
              <a:t>the end, </a:t>
            </a:r>
            <a:r>
              <a:rPr lang="en-US" b="1" dirty="0">
                <a:cs typeface="Times New Roman" pitchFamily="18" charset="0"/>
              </a:rPr>
              <a:t>innovation</a:t>
            </a:r>
            <a:r>
              <a:rPr lang="en-US" dirty="0">
                <a:solidFill>
                  <a:srgbClr val="000099"/>
                </a:solidFill>
                <a:cs typeface="Times New Roman" pitchFamily="18" charset="0"/>
              </a:rPr>
              <a:t> comes from </a:t>
            </a:r>
            <a:r>
              <a:rPr lang="en-US" b="1" dirty="0">
                <a:solidFill>
                  <a:srgbClr val="000099"/>
                </a:solidFill>
                <a:cs typeface="Times New Roman" pitchFamily="18" charset="0"/>
              </a:rPr>
              <a:t>one person</a:t>
            </a:r>
            <a:endParaRPr lang="hr-HR" b="1" dirty="0">
              <a:solidFill>
                <a:srgbClr val="000099"/>
              </a:solidFill>
              <a:cs typeface="Times New Roman" pitchFamily="18" charset="0"/>
            </a:endParaRPr>
          </a:p>
          <a:p>
            <a:pPr lvl="1"/>
            <a:endParaRPr lang="en-US" sz="2400" dirty="0" smtClean="0">
              <a:cs typeface="Times New Roman" pitchFamily="18" charset="0"/>
            </a:endParaRPr>
          </a:p>
        </p:txBody>
      </p:sp>
      <p:sp>
        <p:nvSpPr>
          <p:cNvPr id="2" name="TextBox 1"/>
          <p:cNvSpPr txBox="1"/>
          <p:nvPr/>
        </p:nvSpPr>
        <p:spPr>
          <a:xfrm>
            <a:off x="658906" y="376518"/>
            <a:ext cx="7436223" cy="1015663"/>
          </a:xfrm>
          <a:prstGeom prst="rect">
            <a:avLst/>
          </a:prstGeom>
          <a:noFill/>
        </p:spPr>
        <p:txBody>
          <a:bodyPr wrap="square" rtlCol="0">
            <a:spAutoFit/>
          </a:bodyPr>
          <a:lstStyle/>
          <a:p>
            <a:r>
              <a:rPr lang="hr-HR" sz="3000" dirty="0" err="1" smtClean="0">
                <a:solidFill>
                  <a:schemeClr val="tx1"/>
                </a:solidFill>
                <a:latin typeface="Times New Roman" pitchFamily="18" charset="0"/>
                <a:cs typeface="Times New Roman" pitchFamily="18" charset="0"/>
              </a:rPr>
              <a:t>The</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cause</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of</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crisis</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in</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pharmaceutical</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industry</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research</a:t>
            </a:r>
            <a:r>
              <a:rPr lang="hr-HR" sz="3000" dirty="0" smtClean="0">
                <a:solidFill>
                  <a:schemeClr val="tx1"/>
                </a:solidFill>
                <a:latin typeface="Times New Roman" pitchFamily="18" charset="0"/>
                <a:cs typeface="Times New Roman" pitchFamily="18" charset="0"/>
              </a:rPr>
              <a:t>?</a:t>
            </a:r>
            <a:endParaRPr lang="hr-HR" sz="3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78782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182" y="647114"/>
            <a:ext cx="1525185" cy="523220"/>
          </a:xfrm>
          <a:prstGeom prst="rect">
            <a:avLst/>
          </a:prstGeom>
          <a:noFill/>
        </p:spPr>
        <p:txBody>
          <a:bodyPr wrap="square" rtlCol="0">
            <a:spAutoFit/>
          </a:bodyPr>
          <a:lstStyle/>
          <a:p>
            <a:r>
              <a:rPr lang="hr-HR" sz="2800" dirty="0" err="1" smtClean="0">
                <a:solidFill>
                  <a:schemeClr val="tx1"/>
                </a:solidFill>
                <a:latin typeface="Times New Roman" pitchFamily="18" charset="0"/>
                <a:cs typeface="Times New Roman" pitchFamily="18" charset="0"/>
              </a:rPr>
              <a:t>Lifespan</a:t>
            </a:r>
            <a:endParaRPr lang="hr-HR" sz="2800" dirty="0">
              <a:solidFill>
                <a:schemeClr val="tx1"/>
              </a:solidFill>
              <a:latin typeface="Times New Roman" pitchFamily="18" charset="0"/>
              <a:cs typeface="Times New Roman" pitchFamily="18" charset="0"/>
            </a:endParaRPr>
          </a:p>
        </p:txBody>
      </p:sp>
      <p:cxnSp>
        <p:nvCxnSpPr>
          <p:cNvPr id="4" name="Straight Arrow Connector 3"/>
          <p:cNvCxnSpPr/>
          <p:nvPr/>
        </p:nvCxnSpPr>
        <p:spPr>
          <a:xfrm>
            <a:off x="661182" y="3460664"/>
            <a:ext cx="7877907" cy="140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1182" y="2110148"/>
            <a:ext cx="618978" cy="461665"/>
          </a:xfrm>
          <a:prstGeom prst="rect">
            <a:avLst/>
          </a:prstGeom>
          <a:solidFill>
            <a:schemeClr val="bg1">
              <a:lumMod val="85000"/>
            </a:schemeClr>
          </a:solid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age</a:t>
            </a:r>
            <a:endParaRPr lang="hr-HR" sz="2400" dirty="0">
              <a:solidFill>
                <a:schemeClr val="tx1"/>
              </a:solidFill>
              <a:latin typeface="Times New Roman" pitchFamily="18" charset="0"/>
              <a:cs typeface="Times New Roman" pitchFamily="18" charset="0"/>
            </a:endParaRPr>
          </a:p>
        </p:txBody>
      </p:sp>
      <p:sp>
        <p:nvSpPr>
          <p:cNvPr id="6" name="TextBox 5"/>
          <p:cNvSpPr txBox="1"/>
          <p:nvPr/>
        </p:nvSpPr>
        <p:spPr>
          <a:xfrm>
            <a:off x="771378" y="2895608"/>
            <a:ext cx="508782" cy="461665"/>
          </a:xfrm>
          <a:prstGeom prst="rect">
            <a:avLst/>
          </a:prstGeom>
          <a:no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26</a:t>
            </a:r>
            <a:endParaRPr lang="hr-HR" sz="2400" dirty="0">
              <a:solidFill>
                <a:schemeClr val="tx1"/>
              </a:solidFill>
              <a:latin typeface="Times New Roman" pitchFamily="18" charset="0"/>
              <a:cs typeface="Times New Roman" pitchFamily="18" charset="0"/>
            </a:endParaRPr>
          </a:p>
        </p:txBody>
      </p:sp>
      <p:sp>
        <p:nvSpPr>
          <p:cNvPr id="7" name="TextBox 6"/>
          <p:cNvSpPr txBox="1"/>
          <p:nvPr/>
        </p:nvSpPr>
        <p:spPr>
          <a:xfrm>
            <a:off x="3174658" y="2893260"/>
            <a:ext cx="508782" cy="461665"/>
          </a:xfrm>
          <a:prstGeom prst="rect">
            <a:avLst/>
          </a:prstGeom>
          <a:no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46</a:t>
            </a:r>
            <a:endParaRPr lang="hr-HR" sz="2400" dirty="0">
              <a:solidFill>
                <a:schemeClr val="tx1"/>
              </a:solidFill>
              <a:latin typeface="Times New Roman" pitchFamily="18" charset="0"/>
              <a:cs typeface="Times New Roman" pitchFamily="18" charset="0"/>
            </a:endParaRPr>
          </a:p>
        </p:txBody>
      </p:sp>
      <p:sp>
        <p:nvSpPr>
          <p:cNvPr id="8" name="TextBox 7"/>
          <p:cNvSpPr txBox="1"/>
          <p:nvPr/>
        </p:nvSpPr>
        <p:spPr>
          <a:xfrm>
            <a:off x="5254374" y="2904980"/>
            <a:ext cx="513422" cy="461665"/>
          </a:xfrm>
          <a:prstGeom prst="rect">
            <a:avLst/>
          </a:prstGeom>
          <a:no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66</a:t>
            </a:r>
            <a:endParaRPr lang="hr-HR" sz="2400" dirty="0">
              <a:solidFill>
                <a:schemeClr val="tx1"/>
              </a:solidFill>
              <a:latin typeface="Times New Roman" pitchFamily="18" charset="0"/>
              <a:cs typeface="Times New Roman" pitchFamily="18" charset="0"/>
            </a:endParaRPr>
          </a:p>
        </p:txBody>
      </p:sp>
      <p:sp>
        <p:nvSpPr>
          <p:cNvPr id="9" name="TextBox 8"/>
          <p:cNvSpPr txBox="1"/>
          <p:nvPr/>
        </p:nvSpPr>
        <p:spPr>
          <a:xfrm>
            <a:off x="6869846" y="2888564"/>
            <a:ext cx="513422" cy="461665"/>
          </a:xfrm>
          <a:prstGeom prst="rect">
            <a:avLst/>
          </a:prstGeom>
          <a:solidFill>
            <a:schemeClr val="accent6">
              <a:lumMod val="40000"/>
              <a:lumOff val="60000"/>
            </a:schemeClr>
          </a:solidFill>
          <a:ln>
            <a:solidFill>
              <a:schemeClr val="tx1"/>
            </a:solidFill>
          </a:ln>
        </p:spPr>
        <p:txBody>
          <a:bodyPr wrap="square" rtlCol="0">
            <a:spAutoFit/>
          </a:bodyPr>
          <a:lstStyle/>
          <a:p>
            <a:r>
              <a:rPr lang="hr-HR" sz="2400" dirty="0">
                <a:solidFill>
                  <a:schemeClr val="tx1"/>
                </a:solidFill>
                <a:latin typeface="Times New Roman" pitchFamily="18" charset="0"/>
                <a:cs typeface="Times New Roman" pitchFamily="18" charset="0"/>
              </a:rPr>
              <a:t>7</a:t>
            </a:r>
            <a:r>
              <a:rPr lang="hr-HR" sz="2400" dirty="0" smtClean="0">
                <a:solidFill>
                  <a:schemeClr val="tx1"/>
                </a:solidFill>
                <a:latin typeface="Times New Roman" pitchFamily="18" charset="0"/>
                <a:cs typeface="Times New Roman" pitchFamily="18" charset="0"/>
              </a:rPr>
              <a:t>6 </a:t>
            </a:r>
            <a:endParaRPr lang="hr-HR" sz="2400" dirty="0">
              <a:solidFill>
                <a:schemeClr val="tx1"/>
              </a:solidFill>
              <a:latin typeface="Times New Roman" pitchFamily="18" charset="0"/>
              <a:cs typeface="Times New Roman" pitchFamily="18" charset="0"/>
            </a:endParaRPr>
          </a:p>
        </p:txBody>
      </p:sp>
      <p:sp>
        <p:nvSpPr>
          <p:cNvPr id="10" name="TextBox 9"/>
          <p:cNvSpPr txBox="1"/>
          <p:nvPr/>
        </p:nvSpPr>
        <p:spPr>
          <a:xfrm>
            <a:off x="1334098" y="3599008"/>
            <a:ext cx="1704538" cy="461665"/>
          </a:xfrm>
          <a:prstGeom prst="rect">
            <a:avLst/>
          </a:prstGeom>
          <a:solidFill>
            <a:schemeClr val="bg1">
              <a:lumMod val="75000"/>
            </a:schemeClr>
          </a:solidFill>
          <a:ln>
            <a:solidFill>
              <a:schemeClr val="tx1"/>
            </a:solidFill>
          </a:ln>
        </p:spPr>
        <p:txBody>
          <a:bodyPr wrap="square" rtlCol="0">
            <a:spAutoFit/>
          </a:bodyPr>
          <a:lstStyle/>
          <a:p>
            <a:r>
              <a:rPr lang="hr-HR" sz="2400" dirty="0" err="1" smtClean="0">
                <a:solidFill>
                  <a:schemeClr val="tx1"/>
                </a:solidFill>
                <a:latin typeface="Times New Roman" pitchFamily="18" charset="0"/>
                <a:cs typeface="Times New Roman" pitchFamily="18" charset="0"/>
              </a:rPr>
              <a:t>Clean</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water</a:t>
            </a:r>
            <a:endParaRPr lang="hr-HR" sz="2400" dirty="0">
              <a:solidFill>
                <a:schemeClr val="tx1"/>
              </a:solidFill>
              <a:latin typeface="Times New Roman" pitchFamily="18" charset="0"/>
              <a:cs typeface="Times New Roman" pitchFamily="18" charset="0"/>
            </a:endParaRPr>
          </a:p>
        </p:txBody>
      </p:sp>
      <p:sp>
        <p:nvSpPr>
          <p:cNvPr id="11" name="TextBox 10"/>
          <p:cNvSpPr txBox="1"/>
          <p:nvPr/>
        </p:nvSpPr>
        <p:spPr>
          <a:xfrm>
            <a:off x="3652970" y="3624796"/>
            <a:ext cx="1704538" cy="461665"/>
          </a:xfrm>
          <a:prstGeom prst="rect">
            <a:avLst/>
          </a:prstGeom>
          <a:solidFill>
            <a:schemeClr val="accent2">
              <a:lumMod val="40000"/>
              <a:lumOff val="60000"/>
            </a:schemeClr>
          </a:solidFill>
          <a:ln>
            <a:solidFill>
              <a:schemeClr val="tx1"/>
            </a:solidFill>
          </a:ln>
        </p:spPr>
        <p:txBody>
          <a:bodyPr wrap="square" rtlCol="0">
            <a:spAutoFit/>
          </a:bodyPr>
          <a:lstStyle/>
          <a:p>
            <a:r>
              <a:rPr lang="hr-HR" sz="2400" dirty="0" err="1" smtClean="0">
                <a:solidFill>
                  <a:schemeClr val="tx1"/>
                </a:solidFill>
                <a:latin typeface="Times New Roman" pitchFamily="18" charset="0"/>
                <a:cs typeface="Times New Roman" pitchFamily="18" charset="0"/>
              </a:rPr>
              <a:t>Vaccination</a:t>
            </a:r>
            <a:endParaRPr lang="hr-HR" sz="2400" dirty="0">
              <a:solidFill>
                <a:schemeClr val="tx1"/>
              </a:solidFill>
              <a:latin typeface="Times New Roman" pitchFamily="18" charset="0"/>
              <a:cs typeface="Times New Roman" pitchFamily="18" charset="0"/>
            </a:endParaRPr>
          </a:p>
        </p:txBody>
      </p:sp>
      <p:sp>
        <p:nvSpPr>
          <p:cNvPr id="12" name="TextBox 11"/>
          <p:cNvSpPr txBox="1"/>
          <p:nvPr/>
        </p:nvSpPr>
        <p:spPr>
          <a:xfrm>
            <a:off x="5648278" y="3622448"/>
            <a:ext cx="1523970" cy="461665"/>
          </a:xfrm>
          <a:prstGeom prst="rect">
            <a:avLst/>
          </a:prstGeom>
          <a:solidFill>
            <a:schemeClr val="accent5">
              <a:lumMod val="40000"/>
              <a:lumOff val="60000"/>
            </a:schemeClr>
          </a:solid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New </a:t>
            </a:r>
            <a:r>
              <a:rPr lang="hr-HR" sz="2400" dirty="0" err="1" smtClean="0">
                <a:solidFill>
                  <a:schemeClr val="tx1"/>
                </a:solidFill>
                <a:latin typeface="Times New Roman" pitchFamily="18" charset="0"/>
                <a:cs typeface="Times New Roman" pitchFamily="18" charset="0"/>
              </a:rPr>
              <a:t>drugs</a:t>
            </a:r>
            <a:endParaRPr lang="hr-HR" sz="2400" dirty="0">
              <a:solidFill>
                <a:schemeClr val="tx1"/>
              </a:solidFill>
              <a:latin typeface="Times New Roman" pitchFamily="18" charset="0"/>
              <a:cs typeface="Times New Roman" pitchFamily="18" charset="0"/>
            </a:endParaRPr>
          </a:p>
        </p:txBody>
      </p:sp>
      <p:sp>
        <p:nvSpPr>
          <p:cNvPr id="14" name="TextBox 13"/>
          <p:cNvSpPr txBox="1"/>
          <p:nvPr/>
        </p:nvSpPr>
        <p:spPr>
          <a:xfrm>
            <a:off x="7978870" y="2872148"/>
            <a:ext cx="513422" cy="461665"/>
          </a:xfrm>
          <a:prstGeom prst="rect">
            <a:avLst/>
          </a:prstGeom>
          <a:no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86 </a:t>
            </a:r>
            <a:endParaRPr lang="hr-HR" sz="2400" dirty="0">
              <a:solidFill>
                <a:schemeClr val="tx1"/>
              </a:solidFill>
              <a:latin typeface="Times New Roman" pitchFamily="18" charset="0"/>
              <a:cs typeface="Times New Roman" pitchFamily="18" charset="0"/>
            </a:endParaRPr>
          </a:p>
        </p:txBody>
      </p:sp>
      <p:sp>
        <p:nvSpPr>
          <p:cNvPr id="15" name="TextBox 14"/>
          <p:cNvSpPr txBox="1"/>
          <p:nvPr/>
        </p:nvSpPr>
        <p:spPr>
          <a:xfrm>
            <a:off x="7418498" y="3634168"/>
            <a:ext cx="901491" cy="461665"/>
          </a:xfrm>
          <a:prstGeom prst="rect">
            <a:avLst/>
          </a:prstGeom>
          <a:solidFill>
            <a:schemeClr val="bg1">
              <a:lumMod val="85000"/>
            </a:schemeClr>
          </a:solidFill>
          <a:ln>
            <a:solidFill>
              <a:schemeClr val="tx1"/>
            </a:solidFill>
          </a:ln>
        </p:spPr>
        <p:txBody>
          <a:bodyPr wrap="square" rtlCol="0">
            <a:spAutoFit/>
          </a:bodyPr>
          <a:lstStyle/>
          <a:p>
            <a:r>
              <a:rPr lang="hr-HR" sz="2400" dirty="0" smtClean="0">
                <a:solidFill>
                  <a:schemeClr val="tx1"/>
                </a:solidFill>
                <a:latin typeface="Times New Roman" pitchFamily="18" charset="0"/>
                <a:cs typeface="Times New Roman" pitchFamily="18" charset="0"/>
              </a:rPr>
              <a:t>?????</a:t>
            </a:r>
            <a:endParaRPr lang="hr-HR" sz="2400" dirty="0">
              <a:solidFill>
                <a:schemeClr val="tx1"/>
              </a:solidFill>
              <a:latin typeface="Times New Roman" pitchFamily="18" charset="0"/>
              <a:cs typeface="Times New Roman" pitchFamily="18" charset="0"/>
            </a:endParaRPr>
          </a:p>
        </p:txBody>
      </p:sp>
      <p:cxnSp>
        <p:nvCxnSpPr>
          <p:cNvPr id="17" name="Straight Arrow Connector 16"/>
          <p:cNvCxnSpPr/>
          <p:nvPr/>
        </p:nvCxnSpPr>
        <p:spPr>
          <a:xfrm>
            <a:off x="6410263" y="4262511"/>
            <a:ext cx="0" cy="11957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648278" y="5584874"/>
            <a:ext cx="1523970" cy="689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err="1">
                <a:solidFill>
                  <a:schemeClr val="tx1"/>
                </a:solidFill>
                <a:latin typeface="Times New Roman" pitchFamily="18" charset="0"/>
                <a:cs typeface="Times New Roman" pitchFamily="18" charset="0"/>
              </a:rPr>
              <a:t>C</a:t>
            </a:r>
            <a:r>
              <a:rPr lang="hr-HR" sz="3200" dirty="0" err="1" smtClean="0">
                <a:solidFill>
                  <a:schemeClr val="tx1"/>
                </a:solidFill>
                <a:latin typeface="Times New Roman" pitchFamily="18" charset="0"/>
                <a:cs typeface="Times New Roman" pitchFamily="18" charset="0"/>
              </a:rPr>
              <a:t>risis</a:t>
            </a:r>
            <a:endParaRPr lang="hr-HR" sz="3200" dirty="0">
              <a:solidFill>
                <a:schemeClr val="tx1"/>
              </a:solidFill>
              <a:latin typeface="Times New Roman" pitchFamily="18" charset="0"/>
              <a:cs typeface="Times New Roman" pitchFamily="18" charset="0"/>
            </a:endParaRPr>
          </a:p>
        </p:txBody>
      </p:sp>
      <p:cxnSp>
        <p:nvCxnSpPr>
          <p:cNvPr id="20" name="Straight Arrow Connector 19"/>
          <p:cNvCxnSpPr/>
          <p:nvPr/>
        </p:nvCxnSpPr>
        <p:spPr>
          <a:xfrm flipV="1">
            <a:off x="6869846" y="4262511"/>
            <a:ext cx="999397" cy="1195754"/>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19726" y="2110148"/>
            <a:ext cx="0" cy="125649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52418" y="5236028"/>
            <a:ext cx="4538145" cy="1323439"/>
          </a:xfrm>
          <a:prstGeom prst="rect">
            <a:avLst/>
          </a:prstGeom>
        </p:spPr>
        <p:txBody>
          <a:bodyPr wrap="square">
            <a:spAutoFit/>
          </a:bodyPr>
          <a:lstStyle/>
          <a:p>
            <a:r>
              <a:rPr lang="en-US" dirty="0">
                <a:solidFill>
                  <a:schemeClr val="tx1"/>
                </a:solidFill>
                <a:latin typeface="Times New Roman" pitchFamily="18" charset="0"/>
                <a:cs typeface="Times New Roman" pitchFamily="18" charset="0"/>
              </a:rPr>
              <a:t>Prices for large-cap pharmaceutical stocks had been weighed down for years as companies braced themselves to </a:t>
            </a:r>
            <a:r>
              <a:rPr lang="en-US" b="1" dirty="0">
                <a:solidFill>
                  <a:srgbClr val="0070C0"/>
                </a:solidFill>
                <a:latin typeface="Times New Roman" pitchFamily="18" charset="0"/>
                <a:cs typeface="Times New Roman" pitchFamily="18" charset="0"/>
              </a:rPr>
              <a:t>lose their lucrative patents </a:t>
            </a:r>
            <a:r>
              <a:rPr lang="en-US" dirty="0">
                <a:solidFill>
                  <a:schemeClr val="tx1"/>
                </a:solidFill>
                <a:latin typeface="Times New Roman" pitchFamily="18" charset="0"/>
                <a:cs typeface="Times New Roman" pitchFamily="18" charset="0"/>
              </a:rPr>
              <a:t>for </a:t>
            </a:r>
            <a:r>
              <a:rPr lang="en-US" b="1" dirty="0">
                <a:solidFill>
                  <a:schemeClr val="tx1"/>
                </a:solidFill>
                <a:latin typeface="Times New Roman" pitchFamily="18" charset="0"/>
                <a:cs typeface="Times New Roman" pitchFamily="18" charset="0"/>
              </a:rPr>
              <a:t>blockbuster drugs</a:t>
            </a:r>
            <a:r>
              <a:rPr lang="en-US" dirty="0">
                <a:solidFill>
                  <a:schemeClr val="tx1"/>
                </a:solidFill>
                <a:latin typeface="Times New Roman" pitchFamily="18" charset="0"/>
                <a:cs typeface="Times New Roman" pitchFamily="18" charset="0"/>
              </a:rPr>
              <a:t>. </a:t>
            </a:r>
            <a:endParaRPr lang="hr-H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27449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203200"/>
            <a:ext cx="6484938" cy="1095375"/>
          </a:xfrm>
          <a:solidFill>
            <a:srgbClr val="EBE9EA"/>
          </a:solidFill>
        </p:spPr>
        <p:txBody>
          <a:bodyPr>
            <a:normAutofit/>
          </a:bodyPr>
          <a:lstStyle/>
          <a:p>
            <a:pPr algn="l" eaLnBrk="1" hangingPunct="1"/>
            <a:r>
              <a:rPr lang="hr-HR" sz="3000" dirty="0" err="1" smtClean="0">
                <a:solidFill>
                  <a:srgbClr val="0000FF"/>
                </a:solidFill>
                <a:latin typeface="Times New Roman" pitchFamily="18" charset="0"/>
              </a:rPr>
              <a:t>Alendronate</a:t>
            </a:r>
            <a:r>
              <a:rPr lang="hr-HR" sz="3000" dirty="0" smtClean="0">
                <a:solidFill>
                  <a:srgbClr val="0000FF"/>
                </a:solidFill>
                <a:latin typeface="Times New Roman" pitchFamily="18" charset="0"/>
              </a:rPr>
              <a:t>: </a:t>
            </a:r>
            <a:r>
              <a:rPr lang="hr-HR" sz="3000" dirty="0" smtClean="0">
                <a:solidFill>
                  <a:srgbClr val="CC0000"/>
                </a:solidFill>
                <a:latin typeface="Times New Roman" pitchFamily="18" charset="0"/>
              </a:rPr>
              <a:t>20 </a:t>
            </a:r>
            <a:r>
              <a:rPr lang="hr-HR" sz="3000" dirty="0" err="1" smtClean="0">
                <a:solidFill>
                  <a:srgbClr val="CC0000"/>
                </a:solidFill>
                <a:latin typeface="Times New Roman" pitchFamily="18" charset="0"/>
              </a:rPr>
              <a:t>years</a:t>
            </a:r>
            <a:r>
              <a:rPr lang="hr-HR" sz="3000" dirty="0" smtClean="0">
                <a:solidFill>
                  <a:srgbClr val="CC0000"/>
                </a:solidFill>
                <a:latin typeface="Times New Roman" pitchFamily="18" charset="0"/>
              </a:rPr>
              <a:t> </a:t>
            </a:r>
            <a:r>
              <a:rPr lang="hr-HR" sz="3000" dirty="0" err="1" smtClean="0">
                <a:solidFill>
                  <a:srgbClr val="CC0000"/>
                </a:solidFill>
                <a:latin typeface="Times New Roman" pitchFamily="18" charset="0"/>
              </a:rPr>
              <a:t>after</a:t>
            </a:r>
            <a:endParaRPr lang="en-US" sz="3000" dirty="0" smtClean="0">
              <a:solidFill>
                <a:srgbClr val="0000FF"/>
              </a:solidFill>
              <a:latin typeface="Times New Roman" pitchFamily="18" charset="0"/>
            </a:endParaRP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1157288"/>
            <a:ext cx="8110537"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Oval 43"/>
          <p:cNvSpPr>
            <a:spLocks noChangeArrowheads="1"/>
          </p:cNvSpPr>
          <p:nvPr/>
        </p:nvSpPr>
        <p:spPr bwMode="auto">
          <a:xfrm>
            <a:off x="2727325" y="3444875"/>
            <a:ext cx="3070225" cy="3302000"/>
          </a:xfrm>
          <a:prstGeom prst="ellipse">
            <a:avLst/>
          </a:prstGeom>
          <a:noFill/>
          <a:ln w="5715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r-Latn-RS" sz="1800" dirty="0">
              <a:latin typeface="Times New Roman" pitchFamily="18" charset="0"/>
            </a:endParaRPr>
          </a:p>
        </p:txBody>
      </p:sp>
    </p:spTree>
    <p:extLst>
      <p:ext uri="{BB962C8B-B14F-4D97-AF65-F5344CB8AC3E}">
        <p14:creationId xmlns:p14="http://schemas.microsoft.com/office/powerpoint/2010/main" val="2001936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5330" y="84408"/>
            <a:ext cx="6392410" cy="1143001"/>
          </a:xfrm>
        </p:spPr>
        <p:txBody>
          <a:bodyPr/>
          <a:lstStyle/>
          <a:p>
            <a:pPr algn="l" eaLnBrk="1" hangingPunct="1"/>
            <a:r>
              <a:rPr lang="hr-HR" sz="2800" b="1" dirty="0" smtClean="0">
                <a:solidFill>
                  <a:srgbClr val="0070C0"/>
                </a:solidFill>
                <a:latin typeface="Times New Roman" pitchFamily="18" charset="0"/>
              </a:rPr>
              <a:t>MSD</a:t>
            </a:r>
            <a:r>
              <a:rPr lang="hr-HR" sz="2800" dirty="0" smtClean="0">
                <a:latin typeface="Times New Roman" pitchFamily="18" charset="0"/>
              </a:rPr>
              <a:t>: </a:t>
            </a:r>
            <a:r>
              <a:rPr lang="en-US" sz="2800" dirty="0" smtClean="0">
                <a:latin typeface="Times New Roman" pitchFamily="18" charset="0"/>
              </a:rPr>
              <a:t>Gideon </a:t>
            </a:r>
            <a:r>
              <a:rPr lang="en-US" sz="2800" dirty="0" err="1">
                <a:latin typeface="Times New Roman" pitchFamily="18" charset="0"/>
              </a:rPr>
              <a:t>Rodan</a:t>
            </a:r>
            <a:r>
              <a:rPr lang="hr-HR" sz="2800" dirty="0">
                <a:latin typeface="Times New Roman" pitchFamily="18" charset="0"/>
              </a:rPr>
              <a:t> </a:t>
            </a:r>
            <a:r>
              <a:rPr lang="en-US" sz="2800" dirty="0" smtClean="0">
                <a:latin typeface="Times New Roman" pitchFamily="18" charset="0"/>
              </a:rPr>
              <a:t>in </a:t>
            </a:r>
            <a:r>
              <a:rPr lang="en-US" sz="2800" dirty="0">
                <a:latin typeface="Times New Roman" pitchFamily="18" charset="0"/>
              </a:rPr>
              <a:t>the field of bone cell biology</a:t>
            </a:r>
          </a:p>
        </p:txBody>
      </p:sp>
      <p:sp>
        <p:nvSpPr>
          <p:cNvPr id="14339" name="Rectangle 3"/>
          <p:cNvSpPr>
            <a:spLocks noChangeArrowheads="1"/>
          </p:cNvSpPr>
          <p:nvPr/>
        </p:nvSpPr>
        <p:spPr bwMode="auto">
          <a:xfrm>
            <a:off x="450167" y="3352814"/>
            <a:ext cx="834950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hr-HR" dirty="0">
                <a:solidFill>
                  <a:schemeClr val="tx1"/>
                </a:solidFill>
                <a:latin typeface="Times New Roman" pitchFamily="18" charset="0"/>
              </a:rPr>
              <a:t>      </a:t>
            </a:r>
            <a:r>
              <a:rPr lang="en-US" dirty="0">
                <a:solidFill>
                  <a:schemeClr val="tx1"/>
                </a:solidFill>
                <a:latin typeface="Times New Roman" pitchFamily="18" charset="0"/>
              </a:rPr>
              <a:t>His outstanding scientific contributions included: isolation and characterization of the first transformed </a:t>
            </a:r>
            <a:r>
              <a:rPr lang="en-US" dirty="0" err="1">
                <a:solidFill>
                  <a:schemeClr val="tx1"/>
                </a:solidFill>
                <a:latin typeface="Times New Roman" pitchFamily="18" charset="0"/>
              </a:rPr>
              <a:t>osteoblastic</a:t>
            </a:r>
            <a:r>
              <a:rPr lang="en-US" dirty="0">
                <a:solidFill>
                  <a:schemeClr val="tx1"/>
                </a:solidFill>
                <a:latin typeface="Times New Roman" pitchFamily="18" charset="0"/>
              </a:rPr>
              <a:t> cell line (ROS 17), the dissection of the PTH signal transduction mechanisms, the concept of osteoblast-osteoclast interactions, the cloning of alkaline phosphatase, and the roles of steroids and prostaglandins in bone metabolism. As Director of the Department of Bone Biology and Osteoporosis Research at Merck, he </a:t>
            </a:r>
            <a:r>
              <a:rPr lang="en-US" b="1" dirty="0">
                <a:solidFill>
                  <a:schemeClr val="tx1"/>
                </a:solidFill>
                <a:latin typeface="Times New Roman" pitchFamily="18" charset="0"/>
              </a:rPr>
              <a:t>fostered the development of the first bisphosphonate</a:t>
            </a:r>
            <a:r>
              <a:rPr lang="en-US" dirty="0">
                <a:solidFill>
                  <a:schemeClr val="tx1"/>
                </a:solidFill>
                <a:latin typeface="Times New Roman" pitchFamily="18" charset="0"/>
              </a:rPr>
              <a:t> approved for treatment of osteoporosis and provided detailed studies of the mechanisms of action of the bisphosphonates. </a:t>
            </a:r>
          </a:p>
        </p:txBody>
      </p:sp>
      <p:pic>
        <p:nvPicPr>
          <p:cNvPr id="14340" name="Picture 4" descr="Rodan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35901" y="356951"/>
            <a:ext cx="2138583" cy="2413143"/>
          </a:xfrm>
          <a:noFill/>
        </p:spPr>
      </p:pic>
      <p:sp>
        <p:nvSpPr>
          <p:cNvPr id="14341" name="Text Box 5"/>
          <p:cNvSpPr txBox="1">
            <a:spLocks noChangeArrowheads="1"/>
          </p:cNvSpPr>
          <p:nvPr/>
        </p:nvSpPr>
        <p:spPr bwMode="auto">
          <a:xfrm>
            <a:off x="165329" y="1497859"/>
            <a:ext cx="6516825" cy="1785104"/>
          </a:xfrm>
          <a:prstGeom prst="rect">
            <a:avLst/>
          </a:prstGeom>
          <a:solidFill>
            <a:srgbClr val="EBE9EA"/>
          </a:solidFill>
          <a:ln w="28575" algn="ctr">
            <a:solidFill>
              <a:schemeClr val="accent2"/>
            </a:solidFill>
            <a:miter lim="800000"/>
            <a:headEnd/>
            <a:tailEnd/>
          </a:ln>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buFont typeface="Wingdings" pitchFamily="2" charset="2"/>
              <a:buChar char="v"/>
            </a:pPr>
            <a:r>
              <a:rPr lang="en-US" sz="2200" dirty="0" smtClean="0">
                <a:solidFill>
                  <a:schemeClr val="tx2"/>
                </a:solidFill>
                <a:cs typeface="Times New Roman" pitchFamily="18" charset="0"/>
              </a:rPr>
              <a:t> Led alendronate from the discovery to FDA approval</a:t>
            </a:r>
          </a:p>
          <a:p>
            <a:pPr eaLnBrk="1" hangingPunct="1">
              <a:buFont typeface="Wingdings" pitchFamily="2" charset="2"/>
              <a:buChar char="v"/>
            </a:pPr>
            <a:r>
              <a:rPr lang="en-US" sz="2200" dirty="0" smtClean="0">
                <a:solidFill>
                  <a:schemeClr val="tx2"/>
                </a:solidFill>
                <a:cs typeface="Times New Roman" pitchFamily="18" charset="0"/>
              </a:rPr>
              <a:t> Clinical scientist with highest moral integrity. </a:t>
            </a:r>
          </a:p>
          <a:p>
            <a:pPr eaLnBrk="1" hangingPunct="1">
              <a:buFont typeface="Wingdings" pitchFamily="2" charset="2"/>
              <a:buChar char="v"/>
            </a:pPr>
            <a:r>
              <a:rPr lang="en-US" sz="2200" dirty="0" smtClean="0">
                <a:solidFill>
                  <a:schemeClr val="tx2"/>
                </a:solidFill>
                <a:cs typeface="Times New Roman" pitchFamily="18" charset="0"/>
              </a:rPr>
              <a:t> Clinical trials of alendronate were highly successful </a:t>
            </a:r>
            <a:r>
              <a:rPr lang="hr-HR" sz="2200" dirty="0" smtClean="0">
                <a:solidFill>
                  <a:schemeClr val="tx2"/>
                </a:solidFill>
                <a:cs typeface="Times New Roman" pitchFamily="18" charset="0"/>
              </a:rPr>
              <a:t>   </a:t>
            </a:r>
          </a:p>
          <a:p>
            <a:pPr eaLnBrk="1" hangingPunct="1"/>
            <a:r>
              <a:rPr lang="hr-HR" sz="2200" dirty="0" smtClean="0">
                <a:solidFill>
                  <a:schemeClr val="tx2"/>
                </a:solidFill>
                <a:cs typeface="Times New Roman" pitchFamily="18" charset="0"/>
              </a:rPr>
              <a:t>     </a:t>
            </a:r>
            <a:r>
              <a:rPr lang="en-US" sz="2200" dirty="0" smtClean="0">
                <a:solidFill>
                  <a:schemeClr val="tx2"/>
                </a:solidFill>
                <a:cs typeface="Times New Roman" pitchFamily="18" charset="0"/>
              </a:rPr>
              <a:t>without </a:t>
            </a:r>
            <a:r>
              <a:rPr lang="en-US" sz="2200" dirty="0" smtClean="0">
                <a:solidFill>
                  <a:schemeClr val="tx2"/>
                </a:solidFill>
                <a:cs typeface="Times New Roman" pitchFamily="18" charset="0"/>
              </a:rPr>
              <a:t>post-ho</a:t>
            </a:r>
            <a:r>
              <a:rPr lang="hr-HR" sz="2200" dirty="0" smtClean="0">
                <a:solidFill>
                  <a:schemeClr val="tx2"/>
                </a:solidFill>
                <a:cs typeface="Times New Roman" pitchFamily="18" charset="0"/>
              </a:rPr>
              <a:t>c</a:t>
            </a:r>
            <a:r>
              <a:rPr lang="en-US" sz="2200" dirty="0" smtClean="0">
                <a:solidFill>
                  <a:schemeClr val="tx2"/>
                </a:solidFill>
                <a:cs typeface="Times New Roman" pitchFamily="18" charset="0"/>
              </a:rPr>
              <a:t> </a:t>
            </a:r>
            <a:r>
              <a:rPr lang="en-US" sz="2200" dirty="0" smtClean="0">
                <a:solidFill>
                  <a:schemeClr val="tx2"/>
                </a:solidFill>
                <a:cs typeface="Times New Roman" pitchFamily="18" charset="0"/>
              </a:rPr>
              <a:t>adjustments</a:t>
            </a:r>
          </a:p>
          <a:p>
            <a:pPr eaLnBrk="1" hangingPunct="1">
              <a:buFont typeface="Wingdings" pitchFamily="2" charset="2"/>
              <a:buChar char="v"/>
            </a:pPr>
            <a:r>
              <a:rPr lang="en-US" sz="2200" dirty="0" smtClean="0">
                <a:solidFill>
                  <a:schemeClr val="tx2"/>
                </a:solidFill>
                <a:cs typeface="Times New Roman" pitchFamily="18" charset="0"/>
              </a:rPr>
              <a:t> Discovered </a:t>
            </a:r>
            <a:r>
              <a:rPr lang="en-US" sz="2200" b="1" dirty="0" smtClean="0">
                <a:cs typeface="Times New Roman" pitchFamily="18" charset="0"/>
              </a:rPr>
              <a:t>new class </a:t>
            </a:r>
            <a:r>
              <a:rPr lang="en-US" sz="2200" dirty="0" smtClean="0">
                <a:solidFill>
                  <a:schemeClr val="tx2"/>
                </a:solidFill>
                <a:cs typeface="Times New Roman" pitchFamily="18" charset="0"/>
              </a:rPr>
              <a:t>of drugs</a:t>
            </a:r>
            <a:endParaRPr lang="en-US" sz="2200" dirty="0">
              <a:solidFill>
                <a:schemeClr val="tx2"/>
              </a:solidFill>
              <a:cs typeface="Times New Roman" pitchFamily="18" charset="0"/>
            </a:endParaRPr>
          </a:p>
        </p:txBody>
      </p:sp>
    </p:spTree>
    <p:extLst>
      <p:ext uri="{BB962C8B-B14F-4D97-AF65-F5344CB8AC3E}">
        <p14:creationId xmlns:p14="http://schemas.microsoft.com/office/powerpoint/2010/main" val="508958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7" y="96308"/>
            <a:ext cx="8229600" cy="1143000"/>
          </a:xfrm>
        </p:spPr>
        <p:txBody>
          <a:bodyPr>
            <a:normAutofit/>
          </a:bodyPr>
          <a:lstStyle/>
          <a:p>
            <a:pPr algn="just"/>
            <a:r>
              <a:rPr lang="en-US" sz="3000" b="1" dirty="0" smtClean="0">
                <a:solidFill>
                  <a:srgbClr val="0070C0"/>
                </a:solidFill>
              </a:rPr>
              <a:t>Amgen</a:t>
            </a:r>
            <a:r>
              <a:rPr lang="en-US" sz="3000" dirty="0" smtClean="0"/>
              <a:t>:</a:t>
            </a:r>
            <a:r>
              <a:rPr lang="hr-HR" sz="3000" dirty="0" smtClean="0"/>
              <a:t> </a:t>
            </a:r>
            <a:r>
              <a:rPr lang="en-US" sz="3000" dirty="0" smtClean="0"/>
              <a:t>David </a:t>
            </a:r>
            <a:r>
              <a:rPr lang="en-US" sz="3000" dirty="0" smtClean="0"/>
              <a:t>Lacey </a:t>
            </a:r>
            <a:r>
              <a:rPr lang="en-US" sz="3000" dirty="0" err="1" smtClean="0"/>
              <a:t>unravelled</a:t>
            </a:r>
            <a:r>
              <a:rPr lang="en-US" sz="3000" dirty="0" smtClean="0"/>
              <a:t> the osteoblast osteoclast communication mechanism </a:t>
            </a:r>
            <a:endParaRPr lang="en-US" sz="3000" dirty="0"/>
          </a:p>
        </p:txBody>
      </p:sp>
      <p:sp>
        <p:nvSpPr>
          <p:cNvPr id="3" name="Content Placeholder 2"/>
          <p:cNvSpPr>
            <a:spLocks noGrp="1"/>
          </p:cNvSpPr>
          <p:nvPr>
            <p:ph idx="1"/>
          </p:nvPr>
        </p:nvSpPr>
        <p:spPr>
          <a:xfrm>
            <a:off x="1026771" y="5768080"/>
            <a:ext cx="3909701" cy="1196411"/>
          </a:xfrm>
        </p:spPr>
        <p:txBody>
          <a:bodyPr>
            <a:normAutofit/>
          </a:bodyPr>
          <a:lstStyle/>
          <a:p>
            <a:r>
              <a:rPr lang="hr-HR" sz="2800" dirty="0" err="1"/>
              <a:t>Prolia</a:t>
            </a:r>
            <a:r>
              <a:rPr lang="hr-HR" sz="2800" dirty="0"/>
              <a:t>® (</a:t>
            </a:r>
            <a:r>
              <a:rPr lang="hr-HR" sz="2800" dirty="0" err="1"/>
              <a:t>denosumab</a:t>
            </a:r>
            <a:r>
              <a:rPr lang="hr-HR" sz="2800" dirty="0"/>
              <a:t>)</a:t>
            </a:r>
          </a:p>
          <a:p>
            <a:r>
              <a:rPr lang="hr-HR" sz="2800" dirty="0" smtClean="0"/>
              <a:t>XGEVA®</a:t>
            </a:r>
            <a:endParaRPr lang="hr-HR" sz="2800" dirty="0"/>
          </a:p>
          <a:p>
            <a:endParaRPr lang="hr-HR" sz="2800" dirty="0"/>
          </a:p>
        </p:txBody>
      </p:sp>
      <p:pic>
        <p:nvPicPr>
          <p:cNvPr id="3074" name="Picture 2" descr="http://assets.bizjournals.com/sanfrancisco/blog/%20LaceyDavid.jpeg?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767" y="1553575"/>
            <a:ext cx="2527805" cy="3374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Grp="1" noChangeAspect="1" noChangeArrowheads="1"/>
          </p:cNvSpPr>
          <p:nvPr isPhoto="1"/>
        </p:nvSpPr>
        <p:spPr bwMode="auto">
          <a:xfrm>
            <a:off x="427677" y="1360332"/>
            <a:ext cx="4967446" cy="4407748"/>
          </a:xfrm>
          <a:prstGeom prst="rect">
            <a:avLst/>
          </a:prstGeom>
          <a:blipFill dpi="0" rotWithShape="1">
            <a:blip r:embed="rId3" cstate="print"/>
            <a:srcRect/>
            <a:stretch>
              <a:fillRect b="-662"/>
            </a:stretch>
          </a:blipFill>
          <a:ln w="9525">
            <a:solidFill>
              <a:schemeClr val="tx1"/>
            </a:solidFill>
            <a:miter lim="800000"/>
            <a:headEnd/>
            <a:tailEnd/>
          </a:ln>
          <a:effectLst/>
        </p:spPr>
        <p:txBody>
          <a:bodyPr/>
          <a:lstStyle/>
          <a:p>
            <a:pPr>
              <a:defRPr/>
            </a:pPr>
            <a:endParaRPr lang="sr-Latn-CS" sz="1800" dirty="0">
              <a:latin typeface="Times New Roman" pitchFamily="18" charset="0"/>
            </a:endParaRPr>
          </a:p>
        </p:txBody>
      </p:sp>
    </p:spTree>
    <p:extLst>
      <p:ext uri="{BB962C8B-B14F-4D97-AF65-F5344CB8AC3E}">
        <p14:creationId xmlns:p14="http://schemas.microsoft.com/office/powerpoint/2010/main" val="3931472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951" y="1512622"/>
            <a:ext cx="7382437" cy="1569660"/>
          </a:xfrm>
          <a:prstGeom prst="rect">
            <a:avLst/>
          </a:prstGeom>
          <a:noFill/>
        </p:spPr>
        <p:txBody>
          <a:bodyPr wrap="square" rtlCol="0">
            <a:spAutoFit/>
          </a:bodyPr>
          <a:lstStyle/>
          <a:p>
            <a:r>
              <a:rPr lang="hr-HR" sz="3200" dirty="0" err="1" smtClean="0">
                <a:solidFill>
                  <a:schemeClr val="tx1"/>
                </a:solidFill>
                <a:latin typeface="Times New Roman" pitchFamily="18" charset="0"/>
                <a:cs typeface="Times New Roman" pitchFamily="18" charset="0"/>
              </a:rPr>
              <a:t>From</a:t>
            </a:r>
            <a:r>
              <a:rPr lang="hr-HR" sz="3200" dirty="0" smtClean="0">
                <a:solidFill>
                  <a:schemeClr val="tx1"/>
                </a:solidFill>
                <a:latin typeface="Times New Roman" pitchFamily="18" charset="0"/>
                <a:cs typeface="Times New Roman" pitchFamily="18" charset="0"/>
              </a:rPr>
              <a:t>: </a:t>
            </a:r>
            <a:r>
              <a:rPr lang="hr-HR" sz="3200" dirty="0" err="1" smtClean="0">
                <a:solidFill>
                  <a:schemeClr val="tx1"/>
                </a:solidFill>
                <a:latin typeface="Times New Roman" pitchFamily="18" charset="0"/>
                <a:cs typeface="Times New Roman" pitchFamily="18" charset="0"/>
              </a:rPr>
              <a:t>History</a:t>
            </a:r>
            <a:r>
              <a:rPr lang="hr-HR" sz="3200" dirty="0" smtClean="0">
                <a:solidFill>
                  <a:schemeClr val="tx1"/>
                </a:solidFill>
                <a:latin typeface="Times New Roman" pitchFamily="18" charset="0"/>
                <a:cs typeface="Times New Roman" pitchFamily="18" charset="0"/>
              </a:rPr>
              <a:t> </a:t>
            </a:r>
            <a:r>
              <a:rPr lang="hr-HR" sz="3200" dirty="0" err="1" smtClean="0">
                <a:solidFill>
                  <a:schemeClr val="tx1"/>
                </a:solidFill>
                <a:latin typeface="Times New Roman" pitchFamily="18" charset="0"/>
                <a:cs typeface="Times New Roman" pitchFamily="18" charset="0"/>
              </a:rPr>
              <a:t>of</a:t>
            </a:r>
            <a:r>
              <a:rPr lang="hr-HR" sz="3200" dirty="0" smtClean="0">
                <a:solidFill>
                  <a:schemeClr val="tx1"/>
                </a:solidFill>
                <a:latin typeface="Times New Roman" pitchFamily="18" charset="0"/>
                <a:cs typeface="Times New Roman" pitchFamily="18" charset="0"/>
              </a:rPr>
              <a:t> </a:t>
            </a:r>
            <a:r>
              <a:rPr lang="hr-HR" sz="3200" dirty="0" err="1" smtClean="0">
                <a:solidFill>
                  <a:schemeClr val="tx1"/>
                </a:solidFill>
                <a:latin typeface="Times New Roman" pitchFamily="18" charset="0"/>
                <a:cs typeface="Times New Roman" pitchFamily="18" charset="0"/>
              </a:rPr>
              <a:t>medical</a:t>
            </a:r>
            <a:r>
              <a:rPr lang="hr-HR" sz="3200" dirty="0" smtClean="0">
                <a:solidFill>
                  <a:schemeClr val="tx1"/>
                </a:solidFill>
                <a:latin typeface="Times New Roman" pitchFamily="18" charset="0"/>
                <a:cs typeface="Times New Roman" pitchFamily="18" charset="0"/>
              </a:rPr>
              <a:t> </a:t>
            </a:r>
            <a:r>
              <a:rPr lang="hr-HR" sz="3200" dirty="0" err="1" smtClean="0">
                <a:solidFill>
                  <a:schemeClr val="tx1"/>
                </a:solidFill>
                <a:latin typeface="Times New Roman" pitchFamily="18" charset="0"/>
                <a:cs typeface="Times New Roman" pitchFamily="18" charset="0"/>
              </a:rPr>
              <a:t>discoveries</a:t>
            </a:r>
            <a:endParaRPr lang="hr-HR" sz="3200" dirty="0" smtClean="0">
              <a:solidFill>
                <a:schemeClr val="tx1"/>
              </a:solidFill>
              <a:latin typeface="Times New Roman" pitchFamily="18" charset="0"/>
              <a:cs typeface="Times New Roman" pitchFamily="18" charset="0"/>
            </a:endParaRPr>
          </a:p>
          <a:p>
            <a:endParaRPr lang="hr-HR" sz="3200" dirty="0">
              <a:solidFill>
                <a:srgbClr val="002060"/>
              </a:solidFill>
              <a:latin typeface="Times New Roman" pitchFamily="18" charset="0"/>
              <a:cs typeface="Times New Roman" pitchFamily="18" charset="0"/>
            </a:endParaRPr>
          </a:p>
          <a:p>
            <a:pPr marL="457200" indent="-457200">
              <a:buFont typeface="Wingdings" pitchFamily="2" charset="2"/>
              <a:buChar char="§"/>
            </a:pPr>
            <a:r>
              <a:rPr lang="hr-HR" sz="3200" dirty="0" smtClean="0">
                <a:solidFill>
                  <a:srgbClr val="002060"/>
                </a:solidFill>
                <a:latin typeface="Times New Roman" pitchFamily="18" charset="0"/>
                <a:cs typeface="Times New Roman" pitchFamily="18" charset="0"/>
              </a:rPr>
              <a:t>200 </a:t>
            </a:r>
            <a:r>
              <a:rPr lang="hr-HR" sz="3200" dirty="0" err="1" smtClean="0">
                <a:solidFill>
                  <a:srgbClr val="002060"/>
                </a:solidFill>
                <a:latin typeface="Times New Roman" pitchFamily="18" charset="0"/>
                <a:cs typeface="Times New Roman" pitchFamily="18" charset="0"/>
              </a:rPr>
              <a:t>years</a:t>
            </a:r>
            <a:r>
              <a:rPr lang="hr-HR" sz="3200" dirty="0" smtClean="0">
                <a:solidFill>
                  <a:srgbClr val="002060"/>
                </a:solidFill>
                <a:latin typeface="Times New Roman" pitchFamily="18" charset="0"/>
                <a:cs typeface="Times New Roman" pitchFamily="18" charset="0"/>
              </a:rPr>
              <a:t> </a:t>
            </a:r>
            <a:r>
              <a:rPr lang="hr-HR" sz="3200" dirty="0" err="1" smtClean="0">
                <a:solidFill>
                  <a:srgbClr val="002060"/>
                </a:solidFill>
                <a:latin typeface="Times New Roman" pitchFamily="18" charset="0"/>
                <a:cs typeface="Times New Roman" pitchFamily="18" charset="0"/>
              </a:rPr>
              <a:t>of</a:t>
            </a:r>
            <a:r>
              <a:rPr lang="hr-HR" sz="3200" dirty="0" smtClean="0">
                <a:solidFill>
                  <a:srgbClr val="002060"/>
                </a:solidFill>
                <a:latin typeface="Times New Roman" pitchFamily="18" charset="0"/>
                <a:cs typeface="Times New Roman" pitchFamily="18" charset="0"/>
              </a:rPr>
              <a:t> </a:t>
            </a:r>
            <a:r>
              <a:rPr lang="hr-HR" sz="3200" b="1" dirty="0" smtClean="0">
                <a:solidFill>
                  <a:srgbClr val="002060"/>
                </a:solidFill>
                <a:latin typeface="Times New Roman" pitchFamily="18" charset="0"/>
                <a:cs typeface="Times New Roman" pitchFamily="18" charset="0"/>
              </a:rPr>
              <a:t>NEJM</a:t>
            </a:r>
            <a:endParaRPr lang="hr-HR"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52650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7" name="Picture 11" descr="http://nejm200.nejm.org/wp-content/themes/nejm/inc/tools/timthumb.php?src=http://nejm200.nejm.org/wp-content/uploads/2011/12/penicillin_cures_gonorrhea.jpg&amp;w=60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13" y="260648"/>
            <a:ext cx="5776488"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04965" y="1032611"/>
            <a:ext cx="2864223" cy="3046988"/>
          </a:xfrm>
          <a:prstGeom prst="rect">
            <a:avLst/>
          </a:prstGeom>
        </p:spPr>
        <p:txBody>
          <a:bodyPr wrap="square">
            <a:spAutoFit/>
          </a:bodyPr>
          <a:lstStyle/>
          <a:p>
            <a:pPr marL="342900" indent="-342900">
              <a:buFont typeface="Wingdings" pitchFamily="2" charset="2"/>
              <a:buChar char="Ø"/>
            </a:pPr>
            <a:r>
              <a:rPr lang="en-US" sz="2400" dirty="0">
                <a:solidFill>
                  <a:schemeClr val="tx1"/>
                </a:solidFill>
                <a:latin typeface="Times New Roman" pitchFamily="18" charset="0"/>
                <a:cs typeface="Times New Roman" pitchFamily="18" charset="0"/>
              </a:rPr>
              <a:t>the </a:t>
            </a:r>
            <a:r>
              <a:rPr lang="en-US" sz="2400" b="1" dirty="0">
                <a:solidFill>
                  <a:srgbClr val="C00000"/>
                </a:solidFill>
                <a:latin typeface="Times New Roman" pitchFamily="18" charset="0"/>
                <a:cs typeface="Times New Roman" pitchFamily="18" charset="0"/>
              </a:rPr>
              <a:t>most serendipitous discovery in the history of science</a:t>
            </a:r>
            <a:r>
              <a:rPr lang="hr-HR" sz="2400" b="1" dirty="0">
                <a:solidFill>
                  <a:srgbClr val="C00000"/>
                </a:solidFill>
                <a:latin typeface="Times New Roman" pitchFamily="18" charset="0"/>
                <a:cs typeface="Times New Roman" pitchFamily="18" charset="0"/>
              </a:rPr>
              <a:t> </a:t>
            </a:r>
            <a:r>
              <a:rPr lang="hr-HR" sz="2400" b="1" i="1" dirty="0">
                <a:solidFill>
                  <a:schemeClr val="tx1"/>
                </a:solidFill>
                <a:latin typeface="Times New Roman" pitchFamily="18" charset="0"/>
                <a:cs typeface="Times New Roman" pitchFamily="18" charset="0"/>
              </a:rPr>
              <a:t>(</a:t>
            </a:r>
            <a:r>
              <a:rPr lang="hr-HR" sz="2400" b="1" i="1" dirty="0" err="1">
                <a:solidFill>
                  <a:schemeClr val="tx1"/>
                </a:solidFill>
                <a:latin typeface="Times New Roman" pitchFamily="18" charset="0"/>
                <a:cs typeface="Times New Roman" pitchFamily="18" charset="0"/>
              </a:rPr>
              <a:t>fortunate</a:t>
            </a:r>
            <a:r>
              <a:rPr lang="hr-HR" sz="2400" b="1" i="1" dirty="0">
                <a:solidFill>
                  <a:schemeClr val="tx1"/>
                </a:solidFill>
                <a:latin typeface="Times New Roman" pitchFamily="18" charset="0"/>
                <a:cs typeface="Times New Roman" pitchFamily="18" charset="0"/>
              </a:rPr>
              <a:t> </a:t>
            </a:r>
            <a:r>
              <a:rPr lang="hr-HR" sz="2400" b="1" i="1" dirty="0" err="1">
                <a:solidFill>
                  <a:schemeClr val="tx1"/>
                </a:solidFill>
                <a:latin typeface="Times New Roman" pitchFamily="18" charset="0"/>
                <a:cs typeface="Times New Roman" pitchFamily="18" charset="0"/>
              </a:rPr>
              <a:t>discovery</a:t>
            </a:r>
            <a:r>
              <a:rPr lang="hr-HR" sz="2400" b="1" i="1" dirty="0">
                <a:solidFill>
                  <a:schemeClr val="tx1"/>
                </a:solidFill>
                <a:latin typeface="Times New Roman" pitchFamily="18" charset="0"/>
                <a:cs typeface="Times New Roman" pitchFamily="18" charset="0"/>
              </a:rPr>
              <a:t> </a:t>
            </a:r>
            <a:r>
              <a:rPr lang="hr-HR" sz="2400" b="1" i="1" dirty="0" err="1">
                <a:solidFill>
                  <a:schemeClr val="tx1"/>
                </a:solidFill>
                <a:latin typeface="Times New Roman" pitchFamily="18" charset="0"/>
                <a:cs typeface="Times New Roman" pitchFamily="18" charset="0"/>
              </a:rPr>
              <a:t>by</a:t>
            </a:r>
            <a:r>
              <a:rPr lang="hr-HR" sz="2400" b="1" i="1" dirty="0">
                <a:solidFill>
                  <a:schemeClr val="tx1"/>
                </a:solidFill>
                <a:latin typeface="Times New Roman" pitchFamily="18" charset="0"/>
                <a:cs typeface="Times New Roman" pitchFamily="18" charset="0"/>
              </a:rPr>
              <a:t> </a:t>
            </a:r>
            <a:r>
              <a:rPr lang="hr-HR" sz="2400" b="1" i="1" dirty="0" err="1">
                <a:solidFill>
                  <a:schemeClr val="tx1"/>
                </a:solidFill>
                <a:latin typeface="Times New Roman" pitchFamily="18" charset="0"/>
                <a:cs typeface="Times New Roman" pitchFamily="18" charset="0"/>
              </a:rPr>
              <a:t>accident</a:t>
            </a:r>
            <a:r>
              <a:rPr lang="hr-HR" sz="2400" b="1" i="1" dirty="0">
                <a:solidFill>
                  <a:schemeClr val="tx1"/>
                </a:solidFill>
                <a:latin typeface="Times New Roman" pitchFamily="18" charset="0"/>
                <a:cs typeface="Times New Roman" pitchFamily="18" charset="0"/>
              </a:rPr>
              <a:t>)</a:t>
            </a:r>
            <a:r>
              <a:rPr lang="en-US" sz="2400" b="1" dirty="0">
                <a:solidFill>
                  <a:srgbClr val="C00000"/>
                </a:solidFill>
                <a:latin typeface="Times New Roman" pitchFamily="18" charset="0"/>
                <a:cs typeface="Times New Roman" pitchFamily="18" charset="0"/>
              </a:rPr>
              <a:t> </a:t>
            </a:r>
            <a:endParaRPr lang="hr-HR" sz="2400" b="1" dirty="0">
              <a:solidFill>
                <a:srgbClr val="C00000"/>
              </a:solidFill>
              <a:latin typeface="Times New Roman" pitchFamily="18" charset="0"/>
              <a:cs typeface="Times New Roman" pitchFamily="18" charset="0"/>
            </a:endParaRPr>
          </a:p>
          <a:p>
            <a:endParaRPr lang="hr-HR"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9425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080" y="869699"/>
            <a:ext cx="7914698" cy="5570756"/>
          </a:xfrm>
          <a:prstGeom prst="rect">
            <a:avLst/>
          </a:prstGeom>
        </p:spPr>
        <p:txBody>
          <a:bodyPr wrap="square">
            <a:spAutoFit/>
          </a:bodyPr>
          <a:lstStyle/>
          <a:p>
            <a:r>
              <a:rPr lang="en-US" sz="2400" dirty="0">
                <a:solidFill>
                  <a:schemeClr val="tx1"/>
                </a:solidFill>
                <a:latin typeface="Times New Roman" pitchFamily="18" charset="0"/>
                <a:cs typeface="Times New Roman" pitchFamily="18" charset="0"/>
              </a:rPr>
              <a:t>In </a:t>
            </a:r>
            <a:r>
              <a:rPr lang="en-US" sz="2400" b="1" dirty="0">
                <a:solidFill>
                  <a:schemeClr val="tx1"/>
                </a:solidFill>
                <a:latin typeface="Times New Roman" pitchFamily="18" charset="0"/>
                <a:cs typeface="Times New Roman" pitchFamily="18" charset="0"/>
              </a:rPr>
              <a:t>1928</a:t>
            </a:r>
            <a:r>
              <a:rPr lang="en-US" sz="2400" dirty="0">
                <a:solidFill>
                  <a:schemeClr val="tx1"/>
                </a:solidFill>
                <a:latin typeface="Times New Roman" pitchFamily="18" charset="0"/>
                <a:cs typeface="Times New Roman" pitchFamily="18" charset="0"/>
              </a:rPr>
              <a:t>, Sir </a:t>
            </a:r>
            <a:r>
              <a:rPr lang="en-US" sz="2400" b="1" dirty="0">
                <a:solidFill>
                  <a:srgbClr val="0070C0"/>
                </a:solidFill>
                <a:latin typeface="Times New Roman" pitchFamily="18" charset="0"/>
                <a:cs typeface="Times New Roman" pitchFamily="18" charset="0"/>
              </a:rPr>
              <a:t>Alexander </a:t>
            </a:r>
            <a:r>
              <a:rPr lang="en-US" sz="2400" b="1" dirty="0" smtClean="0">
                <a:solidFill>
                  <a:srgbClr val="0070C0"/>
                </a:solidFill>
                <a:latin typeface="Times New Roman" pitchFamily="18" charset="0"/>
                <a:cs typeface="Times New Roman" pitchFamily="18" charset="0"/>
              </a:rPr>
              <a:t>Fleming</a:t>
            </a:r>
            <a:r>
              <a:rPr lang="hr-HR" sz="2400" b="1" dirty="0" smtClean="0">
                <a:solidFill>
                  <a:srgbClr val="0070C0"/>
                </a:solidFill>
                <a:latin typeface="Times New Roman" pitchFamily="18" charset="0"/>
                <a:cs typeface="Times New Roman" pitchFamily="18" charset="0"/>
              </a:rPr>
              <a:t>: </a:t>
            </a:r>
          </a:p>
          <a:p>
            <a:endParaRPr lang="hr-HR" sz="2400" b="1" dirty="0">
              <a:solidFill>
                <a:srgbClr val="0070C0"/>
              </a:solidFill>
              <a:latin typeface="Times New Roman" pitchFamily="18" charset="0"/>
              <a:cs typeface="Times New Roman" pitchFamily="18" charset="0"/>
            </a:endParaRPr>
          </a:p>
          <a:p>
            <a:r>
              <a:rPr lang="hr-HR" sz="2400" b="1" dirty="0" err="1" smtClean="0">
                <a:solidFill>
                  <a:srgbClr val="0070C0"/>
                </a:solidFill>
                <a:latin typeface="Times New Roman" pitchFamily="18" charset="0"/>
                <a:cs typeface="Times New Roman" pitchFamily="18" charset="0"/>
              </a:rPr>
              <a:t>From</a:t>
            </a:r>
            <a:r>
              <a:rPr lang="hr-HR" sz="2400" b="1" dirty="0" smtClean="0">
                <a:solidFill>
                  <a:srgbClr val="0070C0"/>
                </a:solidFill>
                <a:latin typeface="Times New Roman" pitchFamily="18" charset="0"/>
                <a:cs typeface="Times New Roman" pitchFamily="18" charset="0"/>
              </a:rPr>
              <a:t> NEJM</a:t>
            </a:r>
          </a:p>
          <a:p>
            <a:r>
              <a:rPr lang="en-US" sz="2400" b="1" dirty="0" smtClean="0">
                <a:solidFill>
                  <a:srgbClr val="0070C0"/>
                </a:solidFill>
                <a:latin typeface="Times New Roman" pitchFamily="18" charset="0"/>
                <a:cs typeface="Times New Roman" pitchFamily="18" charset="0"/>
              </a:rPr>
              <a:t> </a:t>
            </a:r>
            <a:endParaRPr lang="hr-HR" sz="2400" b="1" dirty="0" smtClean="0">
              <a:solidFill>
                <a:srgbClr val="0070C0"/>
              </a:solidFill>
              <a:latin typeface="Times New Roman" pitchFamily="18" charset="0"/>
              <a:cs typeface="Times New Roman" pitchFamily="18" charset="0"/>
            </a:endParaRPr>
          </a:p>
          <a:p>
            <a:pPr marL="342900" indent="-342900">
              <a:buFont typeface="Wingdings" pitchFamily="2" charset="2"/>
              <a:buChar char="Ø"/>
            </a:pPr>
            <a:r>
              <a:rPr lang="hr-HR" i="1" dirty="0" smtClean="0">
                <a:solidFill>
                  <a:schemeClr val="tx1"/>
                </a:solidFill>
                <a:latin typeface="Times New Roman" pitchFamily="18" charset="0"/>
                <a:cs typeface="Times New Roman" pitchFamily="18" charset="0"/>
              </a:rPr>
              <a:t>„</a:t>
            </a:r>
            <a:r>
              <a:rPr lang="en-US" i="1" dirty="0" smtClean="0">
                <a:solidFill>
                  <a:schemeClr val="tx1"/>
                </a:solidFill>
                <a:latin typeface="Times New Roman" pitchFamily="18" charset="0"/>
                <a:cs typeface="Times New Roman" pitchFamily="18" charset="0"/>
              </a:rPr>
              <a:t>While </a:t>
            </a:r>
            <a:r>
              <a:rPr lang="en-US" i="1" dirty="0">
                <a:solidFill>
                  <a:schemeClr val="tx1"/>
                </a:solidFill>
                <a:latin typeface="Times New Roman" pitchFamily="18" charset="0"/>
                <a:cs typeface="Times New Roman" pitchFamily="18" charset="0"/>
              </a:rPr>
              <a:t>investigating variants of Staphylococcus, Fleming set a number of culture plates aside on a lab bench for future observation. Several days later, he noticed that the cultures had been contaminated by mold spores (</a:t>
            </a:r>
            <a:r>
              <a:rPr lang="en-US" i="1" dirty="0" err="1">
                <a:solidFill>
                  <a:srgbClr val="C00000"/>
                </a:solidFill>
                <a:latin typeface="Times New Roman" pitchFamily="18" charset="0"/>
                <a:cs typeface="Times New Roman" pitchFamily="18" charset="0"/>
              </a:rPr>
              <a:t>Penicillium</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notatum</a:t>
            </a:r>
            <a:r>
              <a:rPr lang="en-US" i="1" dirty="0">
                <a:solidFill>
                  <a:schemeClr val="tx1"/>
                </a:solidFill>
                <a:latin typeface="Times New Roman" pitchFamily="18" charset="0"/>
                <a:cs typeface="Times New Roman" pitchFamily="18" charset="0"/>
              </a:rPr>
              <a:t>) and, amazingly, that the Staphylococcus colonies were receding in areas where the mold was </a:t>
            </a:r>
            <a:r>
              <a:rPr lang="en-US" i="1" dirty="0" smtClean="0">
                <a:solidFill>
                  <a:schemeClr val="tx1"/>
                </a:solidFill>
                <a:latin typeface="Times New Roman" pitchFamily="18" charset="0"/>
                <a:cs typeface="Times New Roman" pitchFamily="18" charset="0"/>
              </a:rPr>
              <a:t>growing</a:t>
            </a:r>
            <a:r>
              <a:rPr lang="hr-HR" i="1" dirty="0" smtClean="0">
                <a:solidFill>
                  <a:schemeClr val="tx1"/>
                </a:solidFill>
                <a:latin typeface="Times New Roman" pitchFamily="18" charset="0"/>
                <a:cs typeface="Times New Roman" pitchFamily="18" charset="0"/>
              </a:rPr>
              <a:t>”</a:t>
            </a:r>
            <a:r>
              <a:rPr lang="en-US" i="1" dirty="0" smtClean="0">
                <a:solidFill>
                  <a:schemeClr val="tx1"/>
                </a:solidFill>
                <a:latin typeface="Times New Roman" pitchFamily="18" charset="0"/>
                <a:cs typeface="Times New Roman" pitchFamily="18" charset="0"/>
              </a:rPr>
              <a:t>.</a:t>
            </a:r>
            <a:endParaRPr lang="en-US" i="1" dirty="0">
              <a:solidFill>
                <a:schemeClr val="tx1"/>
              </a:solidFill>
              <a:latin typeface="Times New Roman" pitchFamily="18" charset="0"/>
              <a:cs typeface="Times New Roman" pitchFamily="18" charset="0"/>
            </a:endParaRPr>
          </a:p>
          <a:p>
            <a:endParaRPr lang="hr-HR" dirty="0" smtClean="0">
              <a:solidFill>
                <a:schemeClr val="tx1"/>
              </a:solidFill>
              <a:latin typeface="Times New Roman" pitchFamily="18" charset="0"/>
              <a:cs typeface="Times New Roman" pitchFamily="18" charset="0"/>
            </a:endParaRPr>
          </a:p>
          <a:p>
            <a:pPr marL="342900" indent="-342900">
              <a:buFont typeface="Wingdings" pitchFamily="2" charset="2"/>
              <a:buChar char="Ø"/>
            </a:pPr>
            <a:r>
              <a:rPr lang="en-US" dirty="0" smtClean="0">
                <a:solidFill>
                  <a:schemeClr val="tx1"/>
                </a:solidFill>
                <a:latin typeface="Times New Roman" pitchFamily="18" charset="0"/>
                <a:cs typeface="Times New Roman" pitchFamily="18" charset="0"/>
              </a:rPr>
              <a:t>more </a:t>
            </a:r>
            <a:r>
              <a:rPr lang="en-US" dirty="0">
                <a:solidFill>
                  <a:schemeClr val="tx1"/>
                </a:solidFill>
                <a:latin typeface="Times New Roman" pitchFamily="18" charset="0"/>
                <a:cs typeface="Times New Roman" pitchFamily="18" charset="0"/>
              </a:rPr>
              <a:t>than a</a:t>
            </a:r>
            <a:r>
              <a:rPr lang="en-US" b="1" dirty="0">
                <a:solidFill>
                  <a:schemeClr val="tx1"/>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decade elapsed before it was put into serious clinical use. </a:t>
            </a:r>
            <a:r>
              <a:rPr lang="en-US" i="1" dirty="0">
                <a:solidFill>
                  <a:schemeClr val="tx1"/>
                </a:solidFill>
                <a:latin typeface="Times New Roman" pitchFamily="18" charset="0"/>
                <a:cs typeface="Times New Roman" pitchFamily="18" charset="0"/>
              </a:rPr>
              <a:t>Adequate supplies were not available, and the applicability of penicillin to various bacterial infections </a:t>
            </a:r>
            <a:r>
              <a:rPr lang="en-US" b="1" i="1" dirty="0">
                <a:solidFill>
                  <a:schemeClr val="tx1"/>
                </a:solidFill>
                <a:latin typeface="Times New Roman" pitchFamily="18" charset="0"/>
                <a:cs typeface="Times New Roman" pitchFamily="18" charset="0"/>
              </a:rPr>
              <a:t>was not yet appreciated</a:t>
            </a:r>
            <a:r>
              <a:rPr lang="en-US" i="1" dirty="0">
                <a:solidFill>
                  <a:schemeClr val="tx1"/>
                </a:solidFill>
                <a:latin typeface="Times New Roman" pitchFamily="18" charset="0"/>
                <a:cs typeface="Times New Roman" pitchFamily="18" charset="0"/>
              </a:rPr>
              <a:t>. In the 1940s, as Germany began its invasion of Europe, a team of scientists at </a:t>
            </a:r>
            <a:r>
              <a:rPr lang="en-US" b="1" i="1" dirty="0">
                <a:solidFill>
                  <a:schemeClr val="tx1"/>
                </a:solidFill>
                <a:latin typeface="Times New Roman" pitchFamily="18" charset="0"/>
                <a:cs typeface="Times New Roman" pitchFamily="18" charset="0"/>
              </a:rPr>
              <a:t>Oxford </a:t>
            </a:r>
            <a:r>
              <a:rPr lang="en-US" i="1" dirty="0">
                <a:solidFill>
                  <a:schemeClr val="tx1"/>
                </a:solidFill>
                <a:latin typeface="Times New Roman" pitchFamily="18" charset="0"/>
                <a:cs typeface="Times New Roman" pitchFamily="18" charset="0"/>
              </a:rPr>
              <a:t>started the work that would ultimately allow the </a:t>
            </a:r>
            <a:r>
              <a:rPr lang="en-US" b="1" i="1" dirty="0">
                <a:solidFill>
                  <a:schemeClr val="tx1"/>
                </a:solidFill>
                <a:latin typeface="Times New Roman" pitchFamily="18" charset="0"/>
                <a:cs typeface="Times New Roman" pitchFamily="18" charset="0"/>
              </a:rPr>
              <a:t>mass production</a:t>
            </a:r>
            <a:r>
              <a:rPr lang="en-US" i="1" dirty="0">
                <a:solidFill>
                  <a:schemeClr val="tx1"/>
                </a:solidFill>
                <a:latin typeface="Times New Roman" pitchFamily="18" charset="0"/>
                <a:cs typeface="Times New Roman" pitchFamily="18" charset="0"/>
              </a:rPr>
              <a:t> of penicillin and realize the amazing therapeutic potential of Fleming’s discovery.</a:t>
            </a:r>
            <a:endParaRPr lang="en-US" i="1"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00512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data:image/jpeg;base64,/9j/4AAQSkZJRgABAQAAAQABAAD/2wCEAAkGBwgHBgkIBwgKCgkLDRYPDQwMDRsUFRAWIB0iIiAdHx8kKDQsJCYxJx8fLT0tMTU3Ojo6Iys/RD84QzQ5OjcBCgoKDQwNGg8PGjclHyU3Nzc3Nzc3Nzc3Nzc3Nzc3Nzc3Nzc3Nzc3Nzc3Nzc3Nzc3Nzc3Nzc3Nzc3Nzc3Nzc3N//AABEIAHEAWwMBIgACEQEDEQH/xAAcAAACAgMBAQAAAAAAAAAAAAAGBwQFAAIDCAH/xABBEAACAQIEAwQHAwoGAwEAAAABAgMEEQAFEiEGMUEHE1FhIjJxgZGxwRRCoRUjJFJzgpKy0eEIM2JywvA0N3QX/8QAFAEBAAAAAAAAAAAAAAAAAAAAAP/EABQRAQAAAAAAAAAAAAAAAAAAAAD/2gAMAwEAAhEDEQA/AAaSBmy5qtWuFl0MPDbbBx2Z8K5Ln+XVdTmQlmqI5NAi1MiKNNwbqQSefst78BNFJ3mRZinVGR/p9MMrs6yyqk4cpIaSMpVNK1RLqm0WRtlY6TexVbW5+Q2wC54oo4sqz6uoYC3dRSWXUdwCL2918VtL6Xf26xm/wOL3jGSStzyop62QGvpWeJ5BGF16SfAb+XlgZhqTSzkOBpdbH2HATO8BQXbYkXsMXmTSB6R7DcN9MCkUheOxA2GCThkl4Z1G9iL+XPAXVPs3txCpNC8W1cZUWei1e+6jEtG0m3XFfEbcaoXNleh3/iP9MBDotU0scUKF5JWCqqjck7WwT/kyqy5p4MxpXgdqckCQc7Eb4g8IUMVFnUVXnSyQ09Me9UKGLMy7jZQTbri2zniOqzeSOCplEkawPLHYglbqdiR1/wC+GAzKqxVy2IawzjmbAdcThUki/efjgJp67uKdkLcmI/HHQZojC/fsvkMBR5LJrgzGEn16e/wP98bwZ5X0tO4pMwqou9gEcndSlDp8PGwNjtbw64g8OyqMxs/qvGykeO1/phyZpwxllRw7SUFLlkr0awiWJ+9jp4o3K7F5TdmO5v8ALlgE2K6M5iJYYe5iLC8estbax3O++5xHzUEMG/VYoT4dR9cEGbZXw9lHCtOFrFzDP6ogloZfzdMvkBz8LnnzG2KPMCXgdiptIqyr7RsfwY/DAEHZvwTWcZSVYiqPslJT2Dz6dRLHkqj2Df8AvgmzPsskyGFp4M9qzMovqUWUe0dcSuxfiA5NQtlE1BK01TVmVWUgegVUAnx9U9R0wV53nWa5g9VTwZYqwxvpR3uyy7kHf7tiN9m2wClyTiENUyZfmxRZ42KrOAAr2PUdDjbOIJKvO6L7IC7SxiIFPNv742n4HfMM4zFvtUVJDFH3wO7XY9Lm3gcRuFoZhlVVVqzNMEWmpRff7RPdFt46YzK3tA8MBfcPcVzZZnLVlN3cyqSAsx2Ita9/Hzx34izunzbMqipjy4Ubd2NJisV3X0rkW5+zwwJvl0sWdRZdGrQTSSiPTUkKFPiT4db4m8Q5FXZNk81RVRyRVQq+6mRrFRFp9BlI53N9/IeeAoqmqBeRVa/5xvnjmJGtzxBRt8dg5tgJNAaLvohA4E5ay31YZuV8QipydY6Ar+UKMpTF3UMYrq3+WrXUctj7BhNUshjq4Xv6sin8cM/JeF6luHc2z5VkWaVXmpwpN3WHQxFuuprj93AA/EwWDO6mKAFVjKqLm52UY2pis+X02pvVkaBr9NSkg451FXPnFY8jw0aT1EmpppNtZO21/oMTnyjuKffMqB53t+iwxuxNuvoi/wCGAL+yTOadKuupIYf0gxiVL2u1udvHng0TMJoNStUI4mJMiANpjB3IBIt18b7YWvBXAee5jn0FSs8eW6X7zWSS4F9wFHLY8jhk8T8O5hQRytSmOSiN3eVVtIg81A3HmDgFjxJm9Yk9dBRm1NUKsdQ4XUyoN2senOx9uKdszlGTwUUeqMRTtWSODYmRgFT+FQ38Rwwqns/zDMMojmBeCKdvzukapBEbsWsOZJCi3twI5/w68RqKindGpW0XWCMMYrAA7A78v674A74AWLijKPy9XzdzmmVSGlSqCg97GU3Ei2IIsx6eNsUXa3mqJSZdkdOoiOppZYl3VQDZdHgrEk25eiMU/DPFFBw5lNdRU0stS9dZtogNDAWA2Y3/AL4ruJcnzamqFzvM1klV5tFQSpvCw02B/wBJBWx8bi2wuA8WCErpsQed8T6eJXhVja5xAr9Jr5u7N1LXB8sWdHQTS0yOl7G/zwHLgzIZOJOJKPLFYokjapZB9yNd2PttsPMjHqWlpFVKFKOnWGCCNUhVTbShO4I6bKLeZwlewijQ5pnNQy3mhp40W3RWf0v5Rh7xL+jrsNRUAnx/7fAJrj3hb8tdplHllLPJS01TS99UOiXC2ZxdRyubAYMeHOzPLMnpgklVPUAsSzWCav8Ad1wWJSRpniVdtzTtANuVmDD5HE2/Qb7c8BCoctpaEn7LCqdARztig7TpCvA+cCwPeU+jdrDdgNz5Ak+7BS5KaD7jin4vy45vw7mWXx/5k9O6R7fettz88BU9ltdHX8F0CxwvE9JGKWVXe5DIAL+wize/ErMeEsuzWumqoO8o6k+tUQN67eanY223/pik7HoDTcEwqjjXVTyyXUmyKDp2vy9WwB5H2YOqR29INCI1Viqb81HI4BWydktVPn8dRWmlalDajU0bdzNfmG0kFSb+W+DDL+D6HKoKpGlrszFeQ1Q1c6yB7nSegA9FjtboPDBM9WqSJGbAt4+4fUY4StJTMwa+k+krfQ+zAefe07gmLhyqXMMrjZaB5TFLGTcQSdLddJA289saZbUUaUECiW1kFxbr1wzuLY/t2WZrEzrIKlG0nYhWKsv/ACPwGPPkgkp5Xhl1K8bFWA6EGxwBj2RcV0nDOe1K5lqFJXQ900gF+7YG4JHhuR78ehMqzjL8xiEuX1lNUpYaTFKG+WPLYy2smzsQ0NI7SA6u6jFtAPP2WvisLz0JMUcrRsr3JQ6bMNuYwHrPiDNqLIcvlr8yq0hjRWbW+2prWVV6nrsN8UvA/HNFxfVVqUKyIaQLq1rbWG+8PLY8wDjzDVVtVVlTV1M85TZe9kL6fZfDG/w+Ow4yrV1EKctckX2NpI8B6FcXXfHC/wARiQ3qnEQnffbAQ8ooIctgNPD6neOR5Asxt+J+OLAdfLEew7wtbfxxglspueeAWvbjUz01Dl1TTvZqWpSa19msRa/iL2xvlfbXQVdAzZlk9WrwhTL3BVwL/eFyNsfe2Om+15FIy80iZx+6QT+GE3w9UGBKwGBpg0YFrjbfzPlgDfjPtRqOIFeiyeBqSiPryyW71x5W2X3XPswCihVxqDMb9cMCg4Fyt+H8rzGSrkgqql0VkaVVR9ZBA3H6t/btgsTsxydVAMrkjqrbfPAKnP6qsyXiGaty6cxPICNUdtgeYuR5DpgfanlngFQbszMwYnx8fni4q8/MiD7XDDXRzKC0UsrkxsPEi3txV1marOQIaKCmjHJI726eOA1eCOGolF/zasbHn6PTf2WwfdiFQz8eySNGE+00cqqFGwAZCP5Thd1c7TQxkoFAAXY8wAAL/DDO7CKVpuJUqQvoQ0Etz594oA/E4B9H1bYiTXvtiQ+wxFZgTbAcy5BFlJxHYMWCn1mPLwxKXYe/HNVtM7n7qkDADHGNOldH9kc+i6tCfepvhQdnfD8WaZjmWX1LGCqhjvE55agdww6g2Hxw5M5jdaeGpIVmFUp0k/rAr82HwwrapavJ+0eZKeQQvPIul7XsrAC9vIg4Cy4ipcsrc9ocgr82MOUZe0aPaNnLta1iw9Xnpuet8OCnSkjp4o6OKI06ooiK+mNIG1j12wsOJaHLOEOE5axA81fUn7PSSVDa3LG5MnK3o7ty528cKs5lmDG7V9XfymYfXAd6ikp1gLLCuoNzx1SGAyUw+zxlHvcaRz0t/QYpXnnNwZnIP+rGnfTbfnZPR5ekdsB2zg/pLjxVPiBb6YdX+HaJHyrOJyg1d9HGD5aSfmcIxtTqSzEnxJvj0H/h6p9HB1bPpI72uYAnrpRB874BkSINPXEOaMWuDiwkW4OI8ii2AjxJqXxx9qV0RMehtjpTjmMbVlu5PuH44Cj4gg05LK6g3Ro3H7rqfphWdsHdZfnOQZvTg9+Czk22ZUKMPb6x+OHPmMAkyyaN+TR2Hw54TPbeytLw+ht6NPKSt+n5u3ywELtYzNc8zenkDE09NSoke9hre7sf4Qn4YFKfK6eSFXashQkeqQ5I+AwX8C5FHxnT1Zq2s0U7soVb2GmIAcx0AHuwR/8A5nDH6ITXb7x1i/u3+eAR5541xmMwGy+o/ux6R7B//XlP/wDTN/NjMZgD08jiNJ1xmMwHODmcbVHqp+0X+YYzGYD5Vf5bf7fphc8Z86T9hF8jj5jMBK7Pf/KrP2Z/44Yw9UewYzGYD//Z">
            <a:hlinkClick r:id="rId2"/>
          </p:cNvPr>
          <p:cNvSpPr>
            <a:spLocks noChangeAspect="1" noChangeArrowheads="1"/>
          </p:cNvSpPr>
          <p:nvPr/>
        </p:nvSpPr>
        <p:spPr bwMode="auto">
          <a:xfrm>
            <a:off x="0" y="0"/>
            <a:ext cx="866775" cy="107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HgAWwMBIgACEQEDEQH/xAAcAAACAgMBAQAAAAAAAAAAAAAGBwQFAAEDCAL/xABMEAACAQIDBAMJCwkGBwAAAAABAgMEEQAFIQYSEzEUQVEHImFxgZGxs9EWFyMyNVJVdHWUoRUzNkKSosHh8CQlU1Ry8SZFYnOCg6P/xAAbAQABBQEBAAAAAAAAAAAAAAAAAQIDBAUGB//EADERAAEDAgAKCwADAAAAAAAAAAEAAgMEEQYSEyExMjRRcsEFFBUWIkFSU4GR0WGx8f/aAAwDAQACEQMRAD8AFo0aSRIo1Z5JHVERRcsxNgB4ycW42U2hI0yas/ZHtxFyH9IMo+0Kb1q4f1Q9RFTxdDpYZ5XexEshjAFib3Ct2dnXilFGHjOu96a6XnoZmsjAIIvn/wBSN9yW0X0NVeZfbjPcjtF9DVX7vtw2qjPq+DPaXJnymj6VUwvMjCtbcCra9zwr317MXFFJWOZVrqOlhZQCnBnMoa9+d0W3Lw4l6u1Y3eis9Lfo/qRo2R2j+h6n932437kNo/oap86+3DiyPOvypXZpTtSJD+T6no7NxN7fNgbjQW54kZznFNlC0JqFXdrKtKVW6lZg1j51/HB1Zu9Heis9Lfo/qSvuP2j+h6j9pPbjXuQ2j+h6j9pPbh9MV10UadY5Yrtn83p88yqHMKVBwpJJEF+ZCOyX8u7fy4OrN3o70Vnpb9H9SX9yO0f0PU+dfbjR2S2iHPJ6n9324cGbZ1PRZ7l2U02XwTy18cjxvJUGNV3ACb2Rj14lR1GbcRONluXiIuqu0da7MoJtcAwi/nGDq7Ud6Kz0t+j+pE5hk2Z5ZEsuYUE9PG77iu4Fi1ibeYHEDDa7r4A2fprCw6cnq5MKXFeVga6wXU9DV0lbTmWQC97ZvhT8h/SDKPtCn9auPQe8VRQCbeDy4895F+kGUfaFP61cehlNxYH9XE9NoK5rCraWcPMoUryT3S8juP8AltTr/wCS4LVIDak4pqzJnm2noM9NQiJS07wcEqbvvka36vFbFss0IhaTiLuqdWJ7f98WVy6F9igDnG1t/pU+rXH1tjlA2ikTKrhStJNURSE6xzXRYm/F8TMjy1corc3qJK2KQZhVGoK7pXhG1t3n33xT2csTYqYR5nUV8s6FZYkhVbEbgjLny3LHzYEKioM4fP8AZijQXjr65uhVIBs0TLcTHwWAa3hK9uN7BRx0IzzKAAi0GZycJB+rG4Dp6TiflmR5flufZnm0c4Jq9eEdFhbTiEf6iEJ8Qx9UmWpR7Q5lmq1kfCro40lh3TcNGCN7evzt1W6ueBCqtpRONvNlOi8LicCstxL2+KvZrghg6f0iPpJpRESd7hBgeR7fDiuzfJ5cw2jyzM6Sup4pMvWZFikiLh+IADezC1rYskps13oxLU0RjVlLBIHDEAg2BLnAhCXdfAGz1KB/nk9XJhSYbfdg+QKa/wDnk9XJhS4oz669BwY2I8R/oKdkPy/lH2hTetXHoena6EW+Kbfhf+OPO+RfL+U/aFN61cObbHPzs1stW5ioHHuI4FbkXawHm1PkxLTaCsbCraWcPMqt277otJszP0GmhFZXbu8671ki7N7w9dsCuW7Td0XOyJKGkjSBzoTCsSnxb1zig7nWVrnGbz11fecx/CXkNy8jG9z29Zw36KVI7AE9muHulANlzzIcZt0C1e0O3uQgNmUCT6XN0Rl/dAwSbId0KlzxlpK2mNJmDGyxhrrJ/pJ6/B6cX9dUpJEUliWQW0JwvqnZKKSqE8NQtNKsgaKRBrGRyt4vZhMu0aSkyD/IJo1DzRyJYR8IkAk8x1ezHOcyrWx2mIjLAGPdFtQfBfmPxxW5fV1OZZenSkRaqItDNunQuACCB2MLMPGMSJ3laBZWmAdlUqyLaxBt136ycTAgi6hObMpBEgzNAJ34d2umlr2BA5eE4yJpjmbL0lmi3WYxkL2gaaX01xzdXGYRrxm3jKzXsOVl0t4tMcEaaKR3SUNIkBLFl0JuTyHLnhUIQ7q0sj7PwcVkb+8wFKi3e8OS2Fdhld01d3Z6AbwYDNVGnggcfwwtcUp9deg4MbCeI8lOyL5fyn7Qp/Wrg77uzf8AC+Vr86uv/wDN/bgEyL5eyn7Qp/Wrg57o0xrGkosxSA0Mbo0Qd9xlfdPfq3LQXFiNb4InhjblZWE0ZfVMA9PMoN7ndZNRVSKkZKP8ZRqQPDhqKJ5lUxxm/PTApsdl8kFNMgZN6OQqYxGASB13GN7R5nmGUlJaeSpnifTgRz9HVBp2Alm1B5jTETiJHrEjvExFMi1ygl0uAMV1a1VGbGEjTQ9eBrJc32hra0RxTzndYjg1BEoewv3j8+rrJxJqtra6CcU1ZJRxyG+6gjklPe6Ne1gPxw10RvYJ7ZRa5RNs3XPNmVXC3JqVZbeFGsT47NbyeDF/In9hCED4Euov1WOnowObGvHUGTNjJEWl3YVEW9ulLm5G8BzJXttbw4JHbSqjbmFDHeNualfSPxxchuIwFRmIMhK7k/22OQ20DH91cRbBFnvcaxAkczYXPox9NUF2p2svwkLNz5d4DiLUTjgS2X87O0Sbpvc3Cj0nExUSEu6Mm5sjlpNgz16sR/6pMLbDO7qZX3P0yryTMkTzQuMLHFKbXXoODOxHiPJTcj+Xsp+v0/rVw2drIaRokrqtQYYiY5Cf1CSVVvF3xHlHZhTZH8vZV9fp/Wrh3VeQ9PoK9JyGM4bhJfResE+G+HRsD43ArJwmeWVcZG7mUDZXU/3hPJG7FXlLq3zgTofRgjqqWOelLVTLuHVkFtfOCMDdJAKeQLaxRQpuLWsLfwxbNLEtOs0+9KoICxAX3jewuMUhcFZos4XUvZ6mhesiqqaBY4Y95IwOzrPjOuuKKuoIZc3rHZzDuyMGdWKsN7U2tzFjbHPNalUqekUGex0krMQ0bSEREa73VbeHYDjhSSSTQy9KdppGjDb41VwSd0jy3xKSQ1NxRe6OMoy9Rs6vRlUKQeGttAN43a2mvs8OJ3AnneV1LKKmmDruj4p0Nr9tyfPibRIuX5fTU2rPHGq7o5sQNT58RlzA00oFVulWa0XB74BLXJJ7Bpr4saLbMaAVku8TiV8LSTfBvdgRQbnxtA1rcu3w+AY4dEkilpDMG4VNGahwxv3/AHx1J6wSPMb9WOP5ahzASxU8rpDEeE8gX42gI16rg38IxFzTMBlgSpqJd0KQDGrA7yk26xzsT58LlAUhaQhvuiRSx7KUb1Gks2Yq5FiLDguBz15AYXWGp3XpFl2foZIzdWrkIPaOFJhV4qTa69BwZ2H5PJTMk+Xsp+v0/rVx6GppLpunqJ9OPPOR/LuVfX6f1q49AUJDAnsdlPkY/wAsTU2grFwq2lnDzKF9rMjqUrhmGWIX4v52Afrnr3f+ojz2OKTLJEnk4kch3W0BHNDysR1HwYZzoJEKn+jgM2x2ZkmY5rk5aCuH51I+U3k5E+nDZoMbO3SsGCfENnaEP53PVWULXRPHqr94Cx8uLvZXJoX3MzlhSCnVVKqqgcQrqPIDr5MbyLJKfoSV2dJxGbvkjtujlckjs/DBK6K8KVReFkFtwXBjQeDqPV6BhkMBvjOUk9RfwsUZ55W3vjNxBdm3SBy5Kf1hztb+N8UtRVjpjiWCUwlBaKdQHle+m6OZHLny68ZU1tRX16U1Iik2D8xcC9t7vvinUa63vpzxI6OlHFEykNUHeHSZIyd03ue0geki5w57i8HyA81A1uL/ACVxangqBUVbvuidA1QrON3eXlex6hp4R2g4hGgXMuL0qCYwx7scTj4Pi2t34Gthe1zax8V7/WUUUcrwOjS9FpTqroFMr3DW3bWAW/VpflpfE+tqwgcqXka5NkOraG3MjQaH+tXRR43jcE15DfC1DfdCATZChjUMETMVRAxuQBDJ19evXhdYYO3jtJslSO2732aAqFNwBwX67DC+xFPrrvcGdh+TyU3JPl3Kvr9P61cPTL6gQyVSSm3wxZNCSR18vFhF5J8u5V9fp/Wrh8wiQqeC6IQzb11vfXTEtNoKxcKtpZw8yrCCYSi4R1XtcWv5OeOFZOxjkjpLPUAaDsxzMlQLAuLluaxEi39Xx80sbxPdFVOKxeS0BG8T1nFkrl1QbJ0UkGaV9LIA1D0eN4UYX+Pcvcm5JPXfsxrOckr0qo4aSZmoWBLMwAaMi3el/m2vqdRbQk2wUUkEsLHiGMrrbdWx1N/biQ6q6lXAKkWIPI4a5oKVpLVSokMcLQIpLLzlAuzN2tbn5fBiBXQSz008So29ytvgeQfjz01xcSxU1OAIyFRbXjSwsORHZbUYpc3r44rs7W3ybExs3kNhr2DttbAQMWxSg57hVeSoVSamjd0gKIYY9A3KxvztbTTTXniXUZcg0YSi4Nm4rG57LX8fbyxVZLFmRzJ6uqi4NPIQYllIL2O8DdRqLndI16vBbFvXSxgqQRvo1iCeYtgYPCiQ3ddC+26JHsfRrHvbozQW3m3j+afrufwwAYP9utNj6AG9/wApdf8A23wA4pz669AwY2H5PJfcEr09RDPEQJIZUlQkXG8pBH4jBN7v8+571Hf6v/PGYzEYe5ugrVqKCmqXB0rASt++FtAOT0n3f+eN++JtF/iUn3f+eMxmHZV+9QdjUHtBZ74m0X+JSfdx7cZ74e0Pz6P7uPbjMZgyj96OxqD2gte+FtB86j+7D24174O0HzqP7sMZjMJlH70djUHtBZ74Gf8AzqP7sMZ74Gf/ADqP7sMaxmDKv3pex6D2gq7O9pczzynip694TFFJxFWOIJ31iPQTioxmMw0kk3KuQU8VO3EibYL/2Q==">
            <a:hlinkClick r:id="rId3"/>
          </p:cNvPr>
          <p:cNvSpPr>
            <a:spLocks noChangeAspect="1" noChangeArrowheads="1"/>
          </p:cNvSpPr>
          <p:nvPr/>
        </p:nvSpPr>
        <p:spPr bwMode="auto">
          <a:xfrm>
            <a:off x="0" y="0"/>
            <a:ext cx="866775"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4" name="AutoShape 5" descr="data:image/jpeg;base64,/9j/4AAQSkZJRgABAQAAAQABAAD/2wCEAAkGBwgHBgkIBwgKCgkLDRYPDQwMDRsUFRAWIB0iIiAdHx8kKDQsJCYxJx8fLT0tMTU3Ojo6Iys/RD84QzQ5OjcBCgoKDQwNGg8PGjclHyU3Nzc3Nzc3Nzc3Nzc3Nzc3Nzc3Nzc3Nzc3Nzc3Nzc3Nzc3Nzc3Nzc3Nzc3Nzc3Nzc3N//AABEIAHEAWwMBIgACEQEDEQH/xAAcAAACAgMBAQAAAAAAAAAAAAAGBwQFAAIDCAH/xABBEAACAQIEAwQHAwoGAwEAAAABAgMEEQAFEiEGMUEHE1FhIjJxgZGxwRRCoRUjJFJzgpKy0eEIM2JywvA0N3QX/8QAFAEBAAAAAAAAAAAAAAAAAAAAAP/EABQRAQAAAAAAAAAAAAAAAAAAAAD/2gAMAwEAAhEDEQA/AAaSBmy5qtWuFl0MPDbbBx2Z8K5Ln+XVdTmQlmqI5NAi1MiKNNwbqQSefst78BNFJ3mRZinVGR/p9MMrs6yyqk4cpIaSMpVNK1RLqm0WRtlY6TexVbW5+Q2wC54oo4sqz6uoYC3dRSWXUdwCL2918VtL6Xf26xm/wOL3jGSStzyop62QGvpWeJ5BGF16SfAb+XlgZhqTSzkOBpdbH2HATO8BQXbYkXsMXmTSB6R7DcN9MCkUheOxA2GCThkl4Z1G9iL+XPAXVPs3txCpNC8W1cZUWei1e+6jEtG0m3XFfEbcaoXNleh3/iP9MBDotU0scUKF5JWCqqjck7WwT/kyqy5p4MxpXgdqckCQc7Eb4g8IUMVFnUVXnSyQ09Me9UKGLMy7jZQTbri2zniOqzeSOCplEkawPLHYglbqdiR1/wC+GAzKqxVy2IawzjmbAdcThUki/efjgJp67uKdkLcmI/HHQZojC/fsvkMBR5LJrgzGEn16e/wP98bwZ5X0tO4pMwqou9gEcndSlDp8PGwNjtbw64g8OyqMxs/qvGykeO1/phyZpwxllRw7SUFLlkr0awiWJ+9jp4o3K7F5TdmO5v8ALlgE2K6M5iJYYe5iLC8estbax3O++5xHzUEMG/VYoT4dR9cEGbZXw9lHCtOFrFzDP6ogloZfzdMvkBz8LnnzG2KPMCXgdiptIqyr7RsfwY/DAEHZvwTWcZSVYiqPslJT2Dz6dRLHkqj2Df8AvgmzPsskyGFp4M9qzMovqUWUe0dcSuxfiA5NQtlE1BK01TVmVWUgegVUAnx9U9R0wV53nWa5g9VTwZYqwxvpR3uyy7kHf7tiN9m2wClyTiENUyZfmxRZ42KrOAAr2PUdDjbOIJKvO6L7IC7SxiIFPNv742n4HfMM4zFvtUVJDFH3wO7XY9Lm3gcRuFoZhlVVVqzNMEWmpRff7RPdFt46YzK3tA8MBfcPcVzZZnLVlN3cyqSAsx2Ita9/Hzx34izunzbMqipjy4Ubd2NJisV3X0rkW5+zwwJvl0sWdRZdGrQTSSiPTUkKFPiT4db4m8Q5FXZNk81RVRyRVQq+6mRrFRFp9BlI53N9/IeeAoqmqBeRVa/5xvnjmJGtzxBRt8dg5tgJNAaLvohA4E5ay31YZuV8QipydY6Ar+UKMpTF3UMYrq3+WrXUctj7BhNUshjq4Xv6sin8cM/JeF6luHc2z5VkWaVXmpwpN3WHQxFuuprj93AA/EwWDO6mKAFVjKqLm52UY2pis+X02pvVkaBr9NSkg451FXPnFY8jw0aT1EmpppNtZO21/oMTnyjuKffMqB53t+iwxuxNuvoi/wCGAL+yTOadKuupIYf0gxiVL2u1udvHng0TMJoNStUI4mJMiANpjB3IBIt18b7YWvBXAee5jn0FSs8eW6X7zWSS4F9wFHLY8jhk8T8O5hQRytSmOSiN3eVVtIg81A3HmDgFjxJm9Yk9dBRm1NUKsdQ4XUyoN2senOx9uKdszlGTwUUeqMRTtWSODYmRgFT+FQ38Rwwqns/zDMMojmBeCKdvzukapBEbsWsOZJCi3twI5/w68RqKindGpW0XWCMMYrAA7A78v674A74AWLijKPy9XzdzmmVSGlSqCg97GU3Ei2IIsx6eNsUXa3mqJSZdkdOoiOppZYl3VQDZdHgrEk25eiMU/DPFFBw5lNdRU0stS9dZtogNDAWA2Y3/AL4ruJcnzamqFzvM1klV5tFQSpvCw02B/wBJBWx8bi2wuA8WCErpsQed8T6eJXhVja5xAr9Jr5u7N1LXB8sWdHQTS0yOl7G/zwHLgzIZOJOJKPLFYokjapZB9yNd2PttsPMjHqWlpFVKFKOnWGCCNUhVTbShO4I6bKLeZwlewijQ5pnNQy3mhp40W3RWf0v5Rh7xL+jrsNRUAnx/7fAJrj3hb8tdplHllLPJS01TS99UOiXC2ZxdRyubAYMeHOzPLMnpgklVPUAsSzWCav8Ad1wWJSRpniVdtzTtANuVmDD5HE2/Qb7c8BCoctpaEn7LCqdARztig7TpCvA+cCwPeU+jdrDdgNz5Ak+7BS5KaD7jin4vy45vw7mWXx/5k9O6R7fettz88BU9ltdHX8F0CxwvE9JGKWVXe5DIAL+wize/ErMeEsuzWumqoO8o6k+tUQN67eanY223/pik7HoDTcEwqjjXVTyyXUmyKDp2vy9WwB5H2YOqR29INCI1Viqb81HI4BWydktVPn8dRWmlalDajU0bdzNfmG0kFSb+W+DDL+D6HKoKpGlrszFeQ1Q1c6yB7nSegA9FjtboPDBM9WqSJGbAt4+4fUY4StJTMwa+k+krfQ+zAefe07gmLhyqXMMrjZaB5TFLGTcQSdLddJA289saZbUUaUECiW1kFxbr1wzuLY/t2WZrEzrIKlG0nYhWKsv/ACPwGPPkgkp5Xhl1K8bFWA6EGxwBj2RcV0nDOe1K5lqFJXQ900gF+7YG4JHhuR78ehMqzjL8xiEuX1lNUpYaTFKG+WPLYy2smzsQ0NI7SA6u6jFtAPP2WvisLz0JMUcrRsr3JQ6bMNuYwHrPiDNqLIcvlr8yq0hjRWbW+2prWVV6nrsN8UvA/HNFxfVVqUKyIaQLq1rbWG+8PLY8wDjzDVVtVVlTV1M85TZe9kL6fZfDG/w+Ow4yrV1EKctckX2NpI8B6FcXXfHC/wARiQ3qnEQnffbAQ8ooIctgNPD6neOR5Asxt+J+OLAdfLEew7wtbfxxglspueeAWvbjUz01Dl1TTvZqWpSa19msRa/iL2xvlfbXQVdAzZlk9WrwhTL3BVwL/eFyNsfe2Om+15FIy80iZx+6QT+GE3w9UGBKwGBpg0YFrjbfzPlgDfjPtRqOIFeiyeBqSiPryyW71x5W2X3XPswCihVxqDMb9cMCg4Fyt+H8rzGSrkgqql0VkaVVR9ZBA3H6t/btgsTsxydVAMrkjqrbfPAKnP6qsyXiGaty6cxPICNUdtgeYuR5DpgfanlngFQbszMwYnx8fni4q8/MiD7XDDXRzKC0UsrkxsPEi3txV1marOQIaKCmjHJI726eOA1eCOGolF/zasbHn6PTf2WwfdiFQz8eySNGE+00cqqFGwAZCP5Thd1c7TQxkoFAAXY8wAAL/DDO7CKVpuJUqQvoQ0Etz594oA/E4B9H1bYiTXvtiQ+wxFZgTbAcy5BFlJxHYMWCn1mPLwxKXYe/HNVtM7n7qkDADHGNOldH9kc+i6tCfepvhQdnfD8WaZjmWX1LGCqhjvE55agdww6g2Hxw5M5jdaeGpIVmFUp0k/rAr82HwwrapavJ+0eZKeQQvPIul7XsrAC9vIg4Cy4ipcsrc9ocgr82MOUZe0aPaNnLta1iw9Xnpuet8OCnSkjp4o6OKI06ooiK+mNIG1j12wsOJaHLOEOE5axA81fUn7PSSVDa3LG5MnK3o7ty528cKs5lmDG7V9XfymYfXAd6ikp1gLLCuoNzx1SGAyUw+zxlHvcaRz0t/QYpXnnNwZnIP+rGnfTbfnZPR5ekdsB2zg/pLjxVPiBb6YdX+HaJHyrOJyg1d9HGD5aSfmcIxtTqSzEnxJvj0H/h6p9HB1bPpI72uYAnrpRB874BkSINPXEOaMWuDiwkW4OI8ii2AjxJqXxx9qV0RMehtjpTjmMbVlu5PuH44Cj4gg05LK6g3Ro3H7rqfphWdsHdZfnOQZvTg9+Czk22ZUKMPb6x+OHPmMAkyyaN+TR2Hw54TPbeytLw+ht6NPKSt+n5u3ywELtYzNc8zenkDE09NSoke9hre7sf4Qn4YFKfK6eSFXashQkeqQ5I+AwX8C5FHxnT1Zq2s0U7soVb2GmIAcx0AHuwR/8A5nDH6ITXb7x1i/u3+eAR5541xmMwGy+o/ux6R7B//XlP/wDTN/NjMZgD08jiNJ1xmMwHODmcbVHqp+0X+YYzGYD5Vf5bf7fphc8Z86T9hF8jj5jMBK7Pf/KrP2Z/44Yw9UewYzGYD//Z">
            <a:hlinkClick r:id="rId2"/>
          </p:cNvPr>
          <p:cNvSpPr>
            <a:spLocks noChangeAspect="1" noChangeArrowheads="1"/>
          </p:cNvSpPr>
          <p:nvPr/>
        </p:nvSpPr>
        <p:spPr bwMode="auto">
          <a:xfrm>
            <a:off x="0" y="0"/>
            <a:ext cx="847725" cy="104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5" name="AutoShape 6" descr="data:image/jpeg;base64,/9j/4AAQSkZJRgABAQAAAQABAAD/2wCEAAkGBwgHBgkIBwgKCgkLDRYPDQwMDRsUFRAWIB0iIiAdHx8kKDQsJCYxJx8fLT0tMTU3Ojo6Iys/RD84QzQ5OjcBCgoKDQwNGg8PGjclHyU3Nzc3Nzc3Nzc3Nzc3Nzc3Nzc3Nzc3Nzc3Nzc3Nzc3Nzc3Nzc3Nzc3Nzc3Nzc3Nzc3N//AABEIAHgAWwMBIgACEQEDEQH/xAAcAAACAgMBAQAAAAAAAAAAAAAGBwQFAAEDCAL/xABMEAACAQIDBAMJCwkGBwAAAAABAgMEEQAFIQYSEzEUQVEHImFxgZGxs9EWFyMyNVJVdHWUoRUzNkKSosHh8CQlU1Ry8SZFYnOCg6P/xAAbAQABBQEBAAAAAAAAAAAAAAAAAQIDBAUGB//EADERAAEDAgAKCwADAAAAAAAAAAEAAgMEEQYSEyExMjRRcsEFFBUWIkFSU4GR0WGx8f/aAAwDAQACEQMRAD8AFo0aSRIo1Z5JHVERRcsxNgB4ycW42U2hI0yas/ZHtxFyH9IMo+0Kb1q4f1Q9RFTxdDpYZ5XexEshjAFib3Ct2dnXilFGHjOu96a6XnoZmsjAIIvn/wBSN9yW0X0NVeZfbjPcjtF9DVX7vtw2qjPq+DPaXJnymj6VUwvMjCtbcCra9zwr317MXFFJWOZVrqOlhZQCnBnMoa9+d0W3Lw4l6u1Y3eis9Lfo/qRo2R2j+h6n932437kNo/oap86+3DiyPOvypXZpTtSJD+T6no7NxN7fNgbjQW54kZznFNlC0JqFXdrKtKVW6lZg1j51/HB1Zu9Heis9Lfo/qSvuP2j+h6j9pPbjXuQ2j+h6j9pPbh9MV10UadY5Yrtn83p88yqHMKVBwpJJEF+ZCOyX8u7fy4OrN3o70Vnpb9H9SX9yO0f0PU+dfbjR2S2iHPJ6n9324cGbZ1PRZ7l2U02XwTy18cjxvJUGNV3ACb2Rj14lR1GbcRONluXiIuqu0da7MoJtcAwi/nGDq7Ud6Kz0t+j+pE5hk2Z5ZEsuYUE9PG77iu4Fi1ibeYHEDDa7r4A2fprCw6cnq5MKXFeVga6wXU9DV0lbTmWQC97ZvhT8h/SDKPtCn9auPQe8VRQCbeDy4895F+kGUfaFP61cehlNxYH9XE9NoK5rCraWcPMoUryT3S8juP8AltTr/wCS4LVIDak4pqzJnm2noM9NQiJS07wcEqbvvka36vFbFss0IhaTiLuqdWJ7f98WVy6F9igDnG1t/pU+rXH1tjlA2ikTKrhStJNURSE6xzXRYm/F8TMjy1corc3qJK2KQZhVGoK7pXhG1t3n33xT2csTYqYR5nUV8s6FZYkhVbEbgjLny3LHzYEKioM4fP8AZijQXjr65uhVIBs0TLcTHwWAa3hK9uN7BRx0IzzKAAi0GZycJB+rG4Dp6TiflmR5flufZnm0c4Jq9eEdFhbTiEf6iEJ8Qx9UmWpR7Q5lmq1kfCro40lh3TcNGCN7evzt1W6ueBCqtpRONvNlOi8LicCstxL2+KvZrghg6f0iPpJpRESd7hBgeR7fDiuzfJ5cw2jyzM6Sup4pMvWZFikiLh+IADezC1rYskps13oxLU0RjVlLBIHDEAg2BLnAhCXdfAGz1KB/nk9XJhSYbfdg+QKa/wDnk9XJhS4oz669BwY2I8R/oKdkPy/lH2hTetXHoena6EW+Kbfhf+OPO+RfL+U/aFN61cObbHPzs1stW5ioHHuI4FbkXawHm1PkxLTaCsbCraWcPMqt277otJszP0GmhFZXbu8671ki7N7w9dsCuW7Td0XOyJKGkjSBzoTCsSnxb1zig7nWVrnGbz11fecx/CXkNy8jG9z29Zw36KVI7AE9muHulANlzzIcZt0C1e0O3uQgNmUCT6XN0Rl/dAwSbId0KlzxlpK2mNJmDGyxhrrJ/pJ6/B6cX9dUpJEUliWQW0JwvqnZKKSqE8NQtNKsgaKRBrGRyt4vZhMu0aSkyD/IJo1DzRyJYR8IkAk8x1ezHOcyrWx2mIjLAGPdFtQfBfmPxxW5fV1OZZenSkRaqItDNunQuACCB2MLMPGMSJ3laBZWmAdlUqyLaxBt136ycTAgi6hObMpBEgzNAJ34d2umlr2BA5eE4yJpjmbL0lmi3WYxkL2gaaX01xzdXGYRrxm3jKzXsOVl0t4tMcEaaKR3SUNIkBLFl0JuTyHLnhUIQ7q0sj7PwcVkb+8wFKi3e8OS2Fdhld01d3Z6AbwYDNVGnggcfwwtcUp9deg4MbCeI8lOyL5fyn7Qp/Wrg77uzf8AC+Vr86uv/wDN/bgEyL5eyn7Qp/Wrg57o0xrGkosxSA0Mbo0Qd9xlfdPfq3LQXFiNb4InhjblZWE0ZfVMA9PMoN7ndZNRVSKkZKP8ZRqQPDhqKJ5lUxxm/PTApsdl8kFNMgZN6OQqYxGASB13GN7R5nmGUlJaeSpnifTgRz9HVBp2Alm1B5jTETiJHrEjvExFMi1ygl0uAMV1a1VGbGEjTQ9eBrJc32hra0RxTzndYjg1BEoewv3j8+rrJxJqtra6CcU1ZJRxyG+6gjklPe6Ne1gPxw10RvYJ7ZRa5RNs3XPNmVXC3JqVZbeFGsT47NbyeDF/In9hCED4Euov1WOnowObGvHUGTNjJEWl3YVEW9ulLm5G8BzJXttbw4JHbSqjbmFDHeNualfSPxxchuIwFRmIMhK7k/22OQ20DH91cRbBFnvcaxAkczYXPox9NUF2p2svwkLNz5d4DiLUTjgS2X87O0Sbpvc3Cj0nExUSEu6Mm5sjlpNgz16sR/6pMLbDO7qZX3P0yryTMkTzQuMLHFKbXXoODOxHiPJTcj+Xsp+v0/rVw2drIaRokrqtQYYiY5Cf1CSVVvF3xHlHZhTZH8vZV9fp/Wrh3VeQ9PoK9JyGM4bhJfResE+G+HRsD43ArJwmeWVcZG7mUDZXU/3hPJG7FXlLq3zgTofRgjqqWOelLVTLuHVkFtfOCMDdJAKeQLaxRQpuLWsLfwxbNLEtOs0+9KoICxAX3jewuMUhcFZos4XUvZ6mhesiqqaBY4Y95IwOzrPjOuuKKuoIZc3rHZzDuyMGdWKsN7U2tzFjbHPNalUqekUGex0krMQ0bSEREa73VbeHYDjhSSSTQy9KdppGjDb41VwSd0jy3xKSQ1NxRe6OMoy9Rs6vRlUKQeGttAN43a2mvs8OJ3AnneV1LKKmmDruj4p0Nr9tyfPibRIuX5fTU2rPHGq7o5sQNT58RlzA00oFVulWa0XB74BLXJJ7Bpr4saLbMaAVku8TiV8LSTfBvdgRQbnxtA1rcu3w+AY4dEkilpDMG4VNGahwxv3/AHx1J6wSPMb9WOP5ahzASxU8rpDEeE8gX42gI16rg38IxFzTMBlgSpqJd0KQDGrA7yk26xzsT58LlAUhaQhvuiRSx7KUb1Gks2Yq5FiLDguBz15AYXWGp3XpFl2foZIzdWrkIPaOFJhV4qTa69BwZ2H5PJTMk+Xsp+v0/rVx6GppLpunqJ9OPPOR/LuVfX6f1q49AUJDAnsdlPkY/wAsTU2grFwq2lnDzKF9rMjqUrhmGWIX4v52Afrnr3f+ojz2OKTLJEnk4kch3W0BHNDysR1HwYZzoJEKn+jgM2x2ZkmY5rk5aCuH51I+U3k5E+nDZoMbO3SsGCfENnaEP53PVWULXRPHqr94Cx8uLvZXJoX3MzlhSCnVVKqqgcQrqPIDr5MbyLJKfoSV2dJxGbvkjtujlckjs/DBK6K8KVReFkFtwXBjQeDqPV6BhkMBvjOUk9RfwsUZ55W3vjNxBdm3SBy5Kf1hztb+N8UtRVjpjiWCUwlBaKdQHle+m6OZHLny68ZU1tRX16U1Iik2D8xcC9t7vvinUa63vpzxI6OlHFEykNUHeHSZIyd03ue0geki5w57i8HyA81A1uL/ACVxangqBUVbvuidA1QrON3eXlex6hp4R2g4hGgXMuL0qCYwx7scTj4Pi2t34Gthe1zax8V7/WUUUcrwOjS9FpTqroFMr3DW3bWAW/VpflpfE+tqwgcqXka5NkOraG3MjQaH+tXRR43jcE15DfC1DfdCATZChjUMETMVRAxuQBDJ19evXhdYYO3jtJslSO2732aAqFNwBwX67DC+xFPrrvcGdh+TyU3JPl3Kvr9P61cPTL6gQyVSSm3wxZNCSR18vFhF5J8u5V9fp/Wrh8wiQqeC6IQzb11vfXTEtNoKxcKtpZw8yrCCYSi4R1XtcWv5OeOFZOxjkjpLPUAaDsxzMlQLAuLluaxEi39Xx80sbxPdFVOKxeS0BG8T1nFkrl1QbJ0UkGaV9LIA1D0eN4UYX+Pcvcm5JPXfsxrOckr0qo4aSZmoWBLMwAaMi3el/m2vqdRbQk2wUUkEsLHiGMrrbdWx1N/biQ6q6lXAKkWIPI4a5oKVpLVSokMcLQIpLLzlAuzN2tbn5fBiBXQSz008So29ytvgeQfjz01xcSxU1OAIyFRbXjSwsORHZbUYpc3r44rs7W3ybExs3kNhr2DttbAQMWxSg57hVeSoVSamjd0gKIYY9A3KxvztbTTTXniXUZcg0YSi4Nm4rG57LX8fbyxVZLFmRzJ6uqi4NPIQYllIL2O8DdRqLndI16vBbFvXSxgqQRvo1iCeYtgYPCiQ3ddC+26JHsfRrHvbozQW3m3j+afrufwwAYP9utNj6AG9/wApdf8A23wA4pz669AwY2H5PJfcEr09RDPEQJIZUlQkXG8pBH4jBN7v8+571Hf6v/PGYzEYe5ugrVqKCmqXB0rASt++FtAOT0n3f+eN++JtF/iUn3f+eMxmHZV+9QdjUHtBZ74m0X+JSfdx7cZ74e0Pz6P7uPbjMZgyj96OxqD2gte+FtB86j+7D24174O0HzqP7sMZjMJlH70djUHtBZ74Gf8AzqP7sMZ74Gf/ADqP7sMaxmDKv3pex6D2gq7O9pczzynip694TFFJxFWOIJ31iPQTioxmMw0kk3KuQU8VO3EibYL/2Q==">
            <a:hlinkClick r:id="rId3"/>
          </p:cNvPr>
          <p:cNvSpPr>
            <a:spLocks noChangeAspect="1" noChangeArrowheads="1"/>
          </p:cNvSpPr>
          <p:nvPr/>
        </p:nvSpPr>
        <p:spPr bwMode="auto">
          <a:xfrm>
            <a:off x="0" y="0"/>
            <a:ext cx="8477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HQAWAMBIgACEQEDEQH/xAAcAAABBAMBAAAAAAAAAAAAAAAGAAMEBwECBQj/xABLEAACAQIEAwUCCAkHDQAAAAABAgMEEQAFEiEGMUETIlFhcYGRBxQyQqGx0dIWI2KCksHh8PEXUnKTsrPCFSQzNENERVNjZHODov/EABgBAQEBAQEAAAAAAAAAAAAAAAEAAwIE/8QAIhEBAQABBAEEAwAAAAAAAAAAAAECERITUSEEFDFBA2GR/9oADAMBAAIRAxEAPwDqBITL30/FA94LtcYbi+MulTToSKxHmghQkhGlUsEHP5JsD42OHuRIw3KuisFTAbGRElk5kiVR2asPzEGPJjZp5bU3FP28VNLBMzJOO0Vrk6ksD7D309l/Ub0/aTZjPSh5NMbxKu5YtqijkJtffdyAPIY1VFSomVDeIMezFtgrEyKB6CQJ/wCvDgV46+dxddYgdSTpvaFFuD6qd/LDftGKadp6WGoWS/aqr2V9S2Ivsdr729ee3LEqFZGqTTpM6uyoULvZbsBsbchc2vvbwPXSWOJpUqI6cwTvKe1KRmMS3Ukl02Gq+k6rBuhvfZwtHFXLLI/cEcVwveY2G4AG5Plg08lrDXTGkWpEk6htIEZeza2NtJ32I3J52Csd7WOa6eZqV3mlklgiH41JHJCodmbc2IAO427uo3NrFiOCSaki7VQtSlQKoxq1xrIkV1B62EzkeJUDrhZiO1oKmlTd6qJqewO6K40sx8LKWO/MgDmcdS/wIkuW5dFPBGcsowkpdC3xdNnABVeXVRIfzMZkyygSeCMZdTaZY5G1CBLAqUAHLn3m92OjNHLMJ4oxZ5YlaFWOkGVXZl36BiApPgWw3KHlghlhF0FUrvsQRG0Uii46G4hv5g4Pr5KG+WUdu7SwKfyY1H6sLE4gnCxnq6MNUPf/AEXub9mMK8p/2f8A9YlLDdiLcsDnG/EzcPxRUtAI2rZgSWcahEvjbxPT+GPbw/j6effXdRpVN+wVvIk/qwoqhmOgU0RYDqzX8+uKZqc4zbMJNVTmNXIfDtSB7htjalyqrkdJInKyA3Dgm49CN8HFh0d1XQZJBY/Fo/G2pvC3jjBqXA/1WL9NvtwH8K1mf0NdFQZkpqqGXlKSWaPbbc728Qffg87IEcsXFh0d9Bea8ew5dmE9E+Ul2hIBZZiAbgH9eIo+Eqn02OTk+fxg/ZgV40TTxbmgPMMP7C44wwcWJ3VYTfCLAU1/5LktqIt249f5uNf5RYD/AMLk/rx93AIw/wA1H/kP1DDW+DixO6rA/lDiPLLJP68fdwsAF9sLBxYdHdXohYgDc8uZPhiheIMwkzfNZq6Ym8rEqD81fmj2Cw9mPQyxK90kHcYWb0x56zHKauiklgqFAeAsr3YX2bTy58/Lr4b43Yxvw3SCrrGjLqrBdS6uuDbLcuWGdAltFh54AsopWqq5IldkPO6qW+oHBnBndLltld5qiVTpCRbt7SdhhiqyqaGlSCGaADWow7EqzKWQWAYi3h+4IwI5bxnFHXU+UzZZKkswVldJNYAI67eXS+OtlnFFPLFPV1FNJT0JnSGOXQxJkJKkMLbcl8eeBKr46QDjLNhb5y/3a4H7Achgk4+U/hrm5A2uv92mB2SMrgLP+7b8u0P1DDYF8Z12gCkbhzhCxwOtWRGCLYzjYkEd0bWwsBek0a56Yq74TclqIc3GYwRFqeqI1MtgRJpKkH1UDfzOLOiPexmupIK+hlpqsAxON7+tx9WNWShoqn4jmQnpABsOY9hwU06UGfh0zCndKlh3ZUUXHUWOIvE2WU/xqoighSGakYroRbBkve+3UXxnhqtSJljlHI2UnFoRCuQZflWY5asCsHjvM121O7AaVJPgoZrct7YJsvySm1RyxosMS1ZrWjjFu0mK8z5DUduth0G4tnBos7jhEqVEckLFUnhnjjbnyJY8tvDng4yOJYcsRUUqlzou2okDYEnrywVKk4ipo6n4TKuGVQyPUxBg3IjQmN82l4c0kRwaCCV2oU6G3TCz9gvwmzt/3cX9lMD2ZSgzOFPJz77nFojNbTUrwvUUrHskNmBTTY+/EmLhWveiSqBRVMKTMJCV0hy2kFuVyq6rE8mGGoQDw/XEoXAlFwPzf1kYKKLi50qZaXM9EGV1Ia9RFARqlKgdoL3BTou3yVXzxWHUClWid45RpZCVIPQg4WJmdZPVZXOvaETQTXaGpQdyZfEeB8v44WONC9AQ6mblb12w9VxL8VR3swSVJD4EA3P0XxAWnqYq+F7q8bEox66dyLjyG3sx1KgdshQmwPPGjhWfHcEuX54XYHTKg0ufn2FtXrYC/h7sB81VEkga62HU8v2Yu6spKOupXoM0RZUjUFmfbbowPQ7HfyxW3D9Nw9Hx++XGmlradJHjjeokDKjqCSdIABF1I3v0OFOxk3DuYVyRdrl3xeJ1DmWZhuDYggXvy8sWFo0qEU/JGkA7bDDeVTvVUMdRKul5iz6fAFjpHsFsSXa/TljnUqV4woK/L+M3zCppZEppqlGimtdGsF6jYHbkd8B876nJPUnHpaRElRo5UV43FmRxcEeYxVXG3BdNQV5zChkhio2Ot6QqR2dhcgeR0sbdLG1wNkA3LUWfL54Hq46bWzuDILqwCrsbfw92xin4QQZbQVGXGlzSip4BHJTBg3K47osNiLbbkeeA6V466efSnZQqbxxk/IQBVC3/AH5+3D+T0OZkyzZRUKNBuYxMFb1sbAj24i6efZlQZxkbxUNA9DLSyrK1OD3FJ7raR058gB12vjOI+bSxNAaispBTZhIRHIqtcP4N9HPrhY4tdaLn7QHtELspQ81AvYjzxij7VIgKiQu+5N7d0dBttiK5/HJKe8HUxSgeI3B+v3jG0E5E708t+0ADKTydT1H1HGjNKr6laaleUgaraVuPnHYfTb34obM89mpeJ6jNcscQvG5WMgXDBUCXI/KAJP8ASxe1bTLXUU1MzBe1QqGPzW6N7DY+zHnego5KnPaOgnjIeSrSGVD0JcBh9eCmL8y7MY8vjo6GouoECJ2h5XCgb469XVQwRhpZVW+4udyMD0+XrmUxLTFYwbtb6hjkZ3nNFBKlNThJmVSo1Mem1lHzvbfDonVl4uE9S9NllKZpF7utiQqHxbbYfT4A46WTEVkVRUSkSxySNGFcXUjk3qDy36LbxvW1TW5nOFXu0wUEpTgDVpt1A2RfcfLfFiw1UGVZVSwhbukWnQBa73s3p3tX04kqrinI1yHOK6FO0NKChhLDfQwJIv10mwv6eOOFTSztUj4oVifkr69AB8L8t/OwxZnwsip/yfQyJf4gjOKgAfJLaQjHyBuPzvPAhw3kc+bR0nxONDTCUPPLMD2YA8LbsfIH1I54KQxUT1E1UDVlu0RgrBuYsdx5HCwU/CRk4y3OYqqAE01SqgNblIgCsDYczYH1LeGFjO/LTHzFpyka2XWqrIth3h3WHL9/LDTNBVU6NIwuFNwGsbHmPI7D3Y4EUSst9Ua723v9mNnp11qO2h2AHM/ZjH3N6HF+0zKOJBFTT0+aSF6ujlMLOoH44A7P4bix8MB1Nl2rjmp4hMQhyqGZpmdzYl2Q/JHU6zfw3GCQQqVFmJ57qLg7+dsIwoLHVJfnfSo/xYr6m9HinYW4l4qraieOHKqeqSBFOopC25PPp9OBuCqzCGrWqFBVSSICE1wttf2e3FlmJbizk773KD/FjEkSql1a/kSt/oY4L6nLpcUBsmY1Jp5Vjp6gzOAAewYWbxJt05jz9mOTW1GbzOFkWvlKknUVcjc3PTFjLPIoULK4Cbr3j3fTCNRMTczyEg33c873/UMXu70uKAzhCauGYzrmcNVNSPTMskdQHCuCQCN+tr2/Ziw4s2Sd69wrxLFN2UIYBVY+IF/kjx5eGISTOXGuaT11b/SfTD5BBAE7WH/VTl+l44p6m9LiNZ7S0+Z8M1NPJKhlijeoiYuCQ6gt7zuPQnCxA4gsMuripLFaaQg7dEPgSPpwsd4/muX07xx0c6TOZ440YRQ3N73DdCR44abO6kyC8cPuP24WFjHbHdRKviSrhpw6w05IZuYby/Kxzvwwr9QX4vSWv/Nb72FhYrjDiyvF9eVBMFLc8+6/3sO/hXXFdXYUt/6LfewsLHO2NNsYHFNb/wAmm/Rb72HRxLWayOxp7A2GzfewsLGkwx6W2MrxNWaSeyp7jyb72HIuJKx73ipx6BvtwsLHOeM8DSJ1Tmc0uUVqFI1ElJLqKg3tpbbnjOFhY0wmkZx//9k=">
            <a:hlinkClick r:id="rId4"/>
          </p:cNvPr>
          <p:cNvSpPr>
            <a:spLocks noChangeAspect="1" noChangeArrowheads="1"/>
          </p:cNvSpPr>
          <p:nvPr/>
        </p:nvSpPr>
        <p:spPr bwMode="auto">
          <a:xfrm>
            <a:off x="0" y="0"/>
            <a:ext cx="83820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7" name="AutoShape 8" descr="data:image/jpeg;base64,/9j/4AAQSkZJRgABAQAAAQABAAD/2wCEAAkGBwgHBgkIBwgKCgkLDRYPDQwMDRsUFRAWIB0iIiAdHx8kKDQsJCYxJx8fLT0tMTU3Ojo6Iys/RD84QzQ5OjcBCgoKDQwNGg8PGjclHyU3Nzc3Nzc3Nzc3Nzc3Nzc3Nzc3Nzc3Nzc3Nzc3Nzc3Nzc3Nzc3Nzc3Nzc3Nzc3Nzc3N//AABEIAGsAWgMBIgACEQEDEQH/xAAcAAACAwADAQAAAAAAAAAAAAAFBgMEBwACCAH/xAA7EAACAQIEBAMFBgUDBQAAAAABAgMEEQAFEiEGEzFBIlFhFDJxgZEHI0KhsdEVYpKi8FLh8SVUssHS/8QAFAEBAAAAAAAAAAAAAAAAAAAAAP/EABQRAQAAAAAAAAAAAAAAAAAAAAD/2gAMAwEAAhEDEQA/AMbqSTNfFftvh54S4IqeIWpsxrD7HlJlVeY27z+IKVRRva5sWOw9bWxfr63gfJ81rKWgyTXV0pZaapeZ5Y2kvYeEsQbeotcYDN8cwR4hjeLPsxSRNDe1SG2kDYsSNht0I6YHYDmOY5jmA+4v5VQ1dfOsFFTy1EzHaONbn4nyHqcDybAnHojg/Jqfh/JIqaBQZioaeQDd37n9sBmb/Zrn8kRqDRBfDqKNVoGFh5AEfnhWTLkqHaKmeRKhQQ0UpBBYdQCLfpjfc0nrnpXhpYyzPta9icY1VZXLTV05kBV9Rvv746efn/hwC1GGjm0sLFTYg4LK/hHwxBS0FZm2Zx0VBDz6piwSMMoLW6gEkeR79jhnTgHinQv/AEh+neoh/wDvAfeC6uqzfKq7J0cCSioZngsrXeNmAdSRv4dRYAdSMQcP8IVUlBNUVMMayRNFNA7sbMFkKuotsfde9/8ASPPC5kFbPl+bxVFLNLC4uGaJtLFSLML+oxvXCuXJDQrRTzmWLTKFeSwJUsRqJ8/e/rwGGcZ1IquKczkAsFnMf9ACX/twFwb4yyx8r4iq4m1GOV2miYj3kYn9DdfiMD8qiWbNKKKQApJURqwIuCCwGAYqT7Pc7q6SKphehKyKr6PaPEoNrX226jEo+zbPOVzefl+nlCQ/fnYHt7vXGw5Xm1DTsq1FSANAVhIQncdu2KU2fUD69NVGVIsPvdrYDG6jg7M6Sk9rrBBHTWvqEgJOxOw+Vv3w/lc8ziopJY6uGOn5CtNTshCSKw7Kep9D0v6DFvijOaYZTDJS1dMxSRTqvrI6joPmPngPl1dPHXe1V1bz4j4oY6ejd2UOL6SwuFG4272B2wDXkMstJGIK/MhUzBRqWBFiVPkoGKfGFI0uTVVZlRmasj08lEi57lr9rg2Pr2tiB83o9YEYUM9t12J9McVjWS08EFVJCkVSsrhPxqAfB6XJH0wAfL6WJftOyRV5oKU5nlmqH1sQUbTqb8RBOm57W8sa7zKb/uFwiQ5LMeKarNA8gb2dEiKdbEkkXv5qv9WDEtFmAkcRzTFNR0ky7kfXAYNkVM9VnEMCIztI4UKouSTtYDG/ZjBLzHpfuYIRUN4SgcugGnTbppI33722xl/2S5rlGV8WO+bK3Nlj5VHNa4jkY279CRsD6kd8aPxFFLDXT5hG9QA4DC50gEAdB2N98Ba4v4GouLshp4IXFNV03ip6grfruyt5g9fQ7juDgNVkdblvEKZPmUTQVInSNrHsSAGU9wb3Bx6T4UzT+JZZBKQqzafGALBv5gP8/TAb7RODZeJWocwy14Y8zy+QOnNG0yXB0E/EXHbc9L3wA3OnijlaCOolKpeMNddxf1XAxIleVW9okFgd7odyQSfd/lAwRl4OzarV5LchiSQJajb+0nviWDh6qpJuQoGpQGLkGQG4H4jbyO2AWOIylJk1OkNRVgifrTwgtuD6dMLmYVkCVUtNXioq5kijeDUeW8iOqkggW3HTbcjGrx5BUvIGqahBH3jEYPe/wxJDktNBI1XVgvyxsXVdTgXtew/yw+YYemYQJWe1CFqZR+FnLEnDpwtUzZhVgU8ZJbSVRdz88Vs9ocj4m4ro6eprZaKvqC3tBCal0qPDubWZlFhtbYel9U4WyTK8mpPZ8qp9CiweV93kPqx3P6C+2AvUmWlKU6gDORt3sewwL/i8Q2Nge4KHDXEvTEnIiO7RoSepKjAeREnSjzKGoRCyxTJLpv1AINvyw30P2gVE1HW5fXMVink1QO2/KBPuk+mFfM8qqoJGPIkI9BfAtlZDZ1KnyItgN24HzyCiPsksjSJywwaPex/YjDRlWfHMs5qKeAnkpCxse7XG/wBMeeeHc+qMnmLKnOi0kFb7r6j9sPXBvF9DS1gmiqkFQ/haOoXTqB7A9L38jgHjNK2ty6sYEvaQFkAbZh3FvMbHHeLiIVMaTK1njIDoe6nr/wCj8sC88zuLOKJQYwk8T6kKnqO9vlhRnzQU04l8Sm9m1IQDgNao6lagkobgD8sDONM1p8m4eqayoGq1ljW/vOT4fz3+WB/BtW88DIGuti4IP4dgP3+eFj7UBV5/nmW8OZcNToDNKT7qE7amPYKoY/MeeABfZtl0fFHFlXX5mjSezlagKPc1arKrbdABsO+n443QVEcICN7ze7GvU/LCRkgouHqCHKMlAYlvvaphvI56t+3kMNdLTgTNLEB4wLsdyfngLmTQVMTkzHRGb6Y73IwZvijFNFG/LdwZAoOnvbFgVAIBCGxwHnzO62WFn5UAcBbkl7WwrUjmqz2mqFaGLlSxuTOfCSGvb16YK8SSyR3EtSi6jt4dzgRkUbVOZCCCSl5jDUrVK3Xw3J7GxtgNJNdlr1b1IpsiDudRkFKb3I3PTfe/1wOy2OialMbPlHtHOmkBjiJCFybBTba1xbysMcTKs8EYPKyYgAWYkAHVe3bucdoMoz72gNBTZI2vxLYEaht0a1v+PTAFWaDkyGaeCViSUazEi+/0F8AaXKBXNIK2t1Akqphg77dbkefli/U5Zn+l1/hdMqgX1xThrdPNbdsQZAuYrUR08tVW5c8kvhlFKxR72ABto77DY7nAPfB1AuX5YH6gx2U23IGw/S+BMeV1i1NbPFAz1ddJrnl6AKPdjB8lAHxO/lZvUcqSKkiXwLFufILYAfn+WJxGcArUmQSxTwPUSq0xbUI16ADqScNtMpUm/boBiIwXkL73sB8gb4twRkAeeAjrYJbR1MPvRXuvmD1xGsyaR96w26YMRLZDffbAsQGw2wHn3P6GmdmlZDqv3JxU4TFJSZ2ldUTVEUNM4S0EYdmLo47sLCwPn8MW85EslYYXhYIpN5GItibhYQRR14khjmQTRXDsVFxfe4wD7RT5UzHRmM6xtIrhWDiwHiHY9yMRU2V0wYezVURLMHJ1xkkhVXvv0UfU+eKkFXTqqg5UF8N7rK231GLUVRQO2zNCenjS4+owFtsmqnMskheTVJrACEAXj02BU36m/wAscpsomWUu00ir00kNv7/Uk+bA/LH2ljjMicirp38Q2Emlu3Y2PbBOOWrjaJZUmK723O/h/wB8B0oMjJq4an27QBIHaMKRqAJOm+rvt9MNqoALC5HxvgbR1FKqqJEANvxL++Lc09HyTZo7noNNsBOVAYYnjI6AYrLVU7NtKvwxdhUMAy2IIuCO4wFiJbrbzx19kOJol6YmsfIfXAecc8iQyMHbbHfgj+DHiCHLsySRaWvYxhw4UGUe6G22B3GxG5GOZoiy5jKJLsBJYAnyF/1wMFPEyTqV2ALCxIsR0I9cBuD8EZAQNFAI2H4kdr/UnAuv4HpY0Z6KtqoTuQGtKP7t/wA8NHC1RLWcMZVVVLmSeakieRz1ZioJOLlR4VuMBlFXwzmC1X3FdSSDUN3Qoy+ptt5eWI4OGs9CiE10EKsRpencsBY97m3l8saPXRpJUxI6LpcgNYWJ698IIy6lq84rI54yViN0s7KV2buDfAWqSnrcsg3ruerCwkZBEIxv1vuTv1xTnz6igV2oJzWzhrM491T3t6YS5IxUhxUNJIFfSA8jEAD0vjpQUkCGdkTSVAtYkW3wF/OeJq6FhNFpK90d7fljQfs14gUcJ0QzOa0zNIyhj+Au2n5W6emM1GXUcsdQ0kCsyvHYkknd7HDHlkrhVQGyqLAW6DAbJS1cU0YkjYMh6EHriX2tP9L/ANOAvCm+VQX/AJv/ACOGDSPIYD//2Q==">
            <a:hlinkClick r:id="rId5"/>
          </p:cNvPr>
          <p:cNvSpPr>
            <a:spLocks noChangeAspect="1" noChangeArrowheads="1"/>
          </p:cNvSpPr>
          <p:nvPr/>
        </p:nvSpPr>
        <p:spPr bwMode="auto">
          <a:xfrm>
            <a:off x="0" y="0"/>
            <a:ext cx="857250" cy="1019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8" name="AutoShape 9" descr="data:image/jpeg;base64,/9j/4AAQSkZJRgABAQAAAQABAAD/2wCEAAkGBwgHBgkIBwgKCgkLDRYPDQwMDRsUFRAWIB0iIiAdHx8kKDQsJCYxJx8fLT0tMTU3Ojo6Iys/RD84QzQ5OjcBCgoKDQwNGg8PGjclHyU3Nzc3Nzc3Nzc3Nzc3Nzc3Nzc3Nzc3Nzc3Nzc3Nzc3Nzc3Nzc3Nzc3Nzc3Nzc3Nzc3N//AABEIAHEAWwMBIgACEQEDEQH/xAAcAAACAgMBAQAAAAAAAAAAAAAGBwQFAAIDCAH/xABBEAACAQIEAwQHAwoGAwEAAAABAgMEEQAFEiEGMUEHE1FhIjJxgZGxwRRCoRUjJFJzgpKy0eEIM2JywvA0N3QX/8QAFAEBAAAAAAAAAAAAAAAAAAAAAP/EABQRAQAAAAAAAAAAAAAAAAAAAAD/2gAMAwEAAhEDEQA/AAaSBmy5qtWuFl0MPDbbBx2Z8K5Ln+XVdTmQlmqI5NAi1MiKNNwbqQSefst78BNFJ3mRZinVGR/p9MMrs6yyqk4cpIaSMpVNK1RLqm0WRtlY6TexVbW5+Q2wC54oo4sqz6uoYC3dRSWXUdwCL2918VtL6Xf26xm/wOL3jGSStzyop62QGvpWeJ5BGF16SfAb+XlgZhqTSzkOBpdbH2HATO8BQXbYkXsMXmTSB6R7DcN9MCkUheOxA2GCThkl4Z1G9iL+XPAXVPs3txCpNC8W1cZUWei1e+6jEtG0m3XFfEbcaoXNleh3/iP9MBDotU0scUKF5JWCqqjck7WwT/kyqy5p4MxpXgdqckCQc7Eb4g8IUMVFnUVXnSyQ09Me9UKGLMy7jZQTbri2zniOqzeSOCplEkawPLHYglbqdiR1/wC+GAzKqxVy2IawzjmbAdcThUki/efjgJp67uKdkLcmI/HHQZojC/fsvkMBR5LJrgzGEn16e/wP98bwZ5X0tO4pMwqou9gEcndSlDp8PGwNjtbw64g8OyqMxs/qvGykeO1/phyZpwxllRw7SUFLlkr0awiWJ+9jp4o3K7F5TdmO5v8ALlgE2K6M5iJYYe5iLC8estbax3O++5xHzUEMG/VYoT4dR9cEGbZXw9lHCtOFrFzDP6ogloZfzdMvkBz8LnnzG2KPMCXgdiptIqyr7RsfwY/DAEHZvwTWcZSVYiqPslJT2Dz6dRLHkqj2Df8AvgmzPsskyGFp4M9qzMovqUWUe0dcSuxfiA5NQtlE1BK01TVmVWUgegVUAnx9U9R0wV53nWa5g9VTwZYqwxvpR3uyy7kHf7tiN9m2wClyTiENUyZfmxRZ42KrOAAr2PUdDjbOIJKvO6L7IC7SxiIFPNv742n4HfMM4zFvtUVJDFH3wO7XY9Lm3gcRuFoZhlVVVqzNMEWmpRff7RPdFt46YzK3tA8MBfcPcVzZZnLVlN3cyqSAsx2Ita9/Hzx34izunzbMqipjy4Ubd2NJisV3X0rkW5+zwwJvl0sWdRZdGrQTSSiPTUkKFPiT4db4m8Q5FXZNk81RVRyRVQq+6mRrFRFp9BlI53N9/IeeAoqmqBeRVa/5xvnjmJGtzxBRt8dg5tgJNAaLvohA4E5ay31YZuV8QipydY6Ar+UKMpTF3UMYrq3+WrXUctj7BhNUshjq4Xv6sin8cM/JeF6luHc2z5VkWaVXmpwpN3WHQxFuuprj93AA/EwWDO6mKAFVjKqLm52UY2pis+X02pvVkaBr9NSkg451FXPnFY8jw0aT1EmpppNtZO21/oMTnyjuKffMqB53t+iwxuxNuvoi/wCGAL+yTOadKuupIYf0gxiVL2u1udvHng0TMJoNStUI4mJMiANpjB3IBIt18b7YWvBXAee5jn0FSs8eW6X7zWSS4F9wFHLY8jhk8T8O5hQRytSmOSiN3eVVtIg81A3HmDgFjxJm9Yk9dBRm1NUKsdQ4XUyoN2senOx9uKdszlGTwUUeqMRTtWSODYmRgFT+FQ38Rwwqns/zDMMojmBeCKdvzukapBEbsWsOZJCi3twI5/w68RqKindGpW0XWCMMYrAA7A78v674A74AWLijKPy9XzdzmmVSGlSqCg97GU3Ei2IIsx6eNsUXa3mqJSZdkdOoiOppZYl3VQDZdHgrEk25eiMU/DPFFBw5lNdRU0stS9dZtogNDAWA2Y3/AL4ruJcnzamqFzvM1klV5tFQSpvCw02B/wBJBWx8bi2wuA8WCErpsQed8T6eJXhVja5xAr9Jr5u7N1LXB8sWdHQTS0yOl7G/zwHLgzIZOJOJKPLFYokjapZB9yNd2PttsPMjHqWlpFVKFKOnWGCCNUhVTbShO4I6bKLeZwlewijQ5pnNQy3mhp40W3RWf0v5Rh7xL+jrsNRUAnx/7fAJrj3hb8tdplHllLPJS01TS99UOiXC2ZxdRyubAYMeHOzPLMnpgklVPUAsSzWCav8Ad1wWJSRpniVdtzTtANuVmDD5HE2/Qb7c8BCoctpaEn7LCqdARztig7TpCvA+cCwPeU+jdrDdgNz5Ak+7BS5KaD7jin4vy45vw7mWXx/5k9O6R7fettz88BU9ltdHX8F0CxwvE9JGKWVXe5DIAL+wize/ErMeEsuzWumqoO8o6k+tUQN67eanY223/pik7HoDTcEwqjjXVTyyXUmyKDp2vy9WwB5H2YOqR29INCI1Viqb81HI4BWydktVPn8dRWmlalDajU0bdzNfmG0kFSb+W+DDL+D6HKoKpGlrszFeQ1Q1c6yB7nSegA9FjtboPDBM9WqSJGbAt4+4fUY4StJTMwa+k+krfQ+zAefe07gmLhyqXMMrjZaB5TFLGTcQSdLddJA289saZbUUaUECiW1kFxbr1wzuLY/t2WZrEzrIKlG0nYhWKsv/ACPwGPPkgkp5Xhl1K8bFWA6EGxwBj2RcV0nDOe1K5lqFJXQ900gF+7YG4JHhuR78ehMqzjL8xiEuX1lNUpYaTFKG+WPLYy2smzsQ0NI7SA6u6jFtAPP2WvisLz0JMUcrRsr3JQ6bMNuYwHrPiDNqLIcvlr8yq0hjRWbW+2prWVV6nrsN8UvA/HNFxfVVqUKyIaQLq1rbWG+8PLY8wDjzDVVtVVlTV1M85TZe9kL6fZfDG/w+Ow4yrV1EKctckX2NpI8B6FcXXfHC/wARiQ3qnEQnffbAQ8ooIctgNPD6neOR5Asxt+J+OLAdfLEew7wtbfxxglspueeAWvbjUz01Dl1TTvZqWpSa19msRa/iL2xvlfbXQVdAzZlk9WrwhTL3BVwL/eFyNsfe2Om+15FIy80iZx+6QT+GE3w9UGBKwGBpg0YFrjbfzPlgDfjPtRqOIFeiyeBqSiPryyW71x5W2X3XPswCihVxqDMb9cMCg4Fyt+H8rzGSrkgqql0VkaVVR9ZBA3H6t/btgsTsxydVAMrkjqrbfPAKnP6qsyXiGaty6cxPICNUdtgeYuR5DpgfanlngFQbszMwYnx8fni4q8/MiD7XDDXRzKC0UsrkxsPEi3txV1marOQIaKCmjHJI726eOA1eCOGolF/zasbHn6PTf2WwfdiFQz8eySNGE+00cqqFGwAZCP5Thd1c7TQxkoFAAXY8wAAL/DDO7CKVpuJUqQvoQ0Etz594oA/E4B9H1bYiTXvtiQ+wxFZgTbAcy5BFlJxHYMWCn1mPLwxKXYe/HNVtM7n7qkDADHGNOldH9kc+i6tCfepvhQdnfD8WaZjmWX1LGCqhjvE55agdww6g2Hxw5M5jdaeGpIVmFUp0k/rAr82HwwrapavJ+0eZKeQQvPIul7XsrAC9vIg4Cy4ipcsrc9ocgr82MOUZe0aPaNnLta1iw9Xnpuet8OCnSkjp4o6OKI06ooiK+mNIG1j12wsOJaHLOEOE5axA81fUn7PSSVDa3LG5MnK3o7ty528cKs5lmDG7V9XfymYfXAd6ikp1gLLCuoNzx1SGAyUw+zxlHvcaRz0t/QYpXnnNwZnIP+rGnfTbfnZPR5ekdsB2zg/pLjxVPiBb6YdX+HaJHyrOJyg1d9HGD5aSfmcIxtTqSzEnxJvj0H/h6p9HB1bPpI72uYAnrpRB874BkSINPXEOaMWuDiwkW4OI8ii2AjxJqXxx9qV0RMehtjpTjmMbVlu5PuH44Cj4gg05LK6g3Ro3H7rqfphWdsHdZfnOQZvTg9+Czk22ZUKMPb6x+OHPmMAkyyaN+TR2Hw54TPbeytLw+ht6NPKSt+n5u3ywELtYzNc8zenkDE09NSoke9hre7sf4Qn4YFKfK6eSFXashQkeqQ5I+AwX8C5FHxnT1Zq2s0U7soVb2GmIAcx0AHuwR/8A5nDH6ITXb7x1i/u3+eAR5541xmMwGy+o/ux6R7B//XlP/wDTN/NjMZgD08jiNJ1xmMwHODmcbVHqp+0X+YYzGYD5Vf5bf7fphc8Z86T9hF8jj5jMBK7Pf/KrP2Z/44Yw9UewYzGYD//Z">
            <a:hlinkClick r:id="rId2"/>
          </p:cNvPr>
          <p:cNvSpPr>
            <a:spLocks noChangeAspect="1" noChangeArrowheads="1"/>
          </p:cNvSpPr>
          <p:nvPr/>
        </p:nvSpPr>
        <p:spPr bwMode="auto">
          <a:xfrm>
            <a:off x="0" y="0"/>
            <a:ext cx="714375"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 name="AutoShape 10" descr="data:image/jpeg;base64,/9j/4AAQSkZJRgABAQAAAQABAAD/2wCEAAkGBwgHBgkIBwgKCgkLDRYPDQwMDRsUFRAWIB0iIiAdHx8kKDQsJCYxJx8fLT0tMTU3Ojo6Iys/RD84QzQ5OjcBCgoKDQwNGg8PGjclHyU3Nzc3Nzc3Nzc3Nzc3Nzc3Nzc3Nzc3Nzc3Nzc3Nzc3Nzc3Nzc3Nzc3Nzc3Nzc3Nzc3N//AABEIAHgAWwMBIgACEQEDEQH/xAAcAAACAgMBAQAAAAAAAAAAAAAGBwQFAAEDCAL/xABMEAACAQIDBAMJCwkGBwAAAAABAgMEEQAFIQYSEzEUQVEHImFxgZGxs9EWFyMyNVJVdHWUoRUzNkKSosHh8CQlU1Ry8SZFYnOCg6P/xAAbAQABBQEBAAAAAAAAAAAAAAAAAQIDBAUGB//EADERAAEDAgAKCwADAAAAAAAAAAEAAgMEEQYSEyExMjRRcsEFFBUWIkFSU4GR0WGx8f/aAAwDAQACEQMRAD8AFo0aSRIo1Z5JHVERRcsxNgB4ycW42U2hI0yas/ZHtxFyH9IMo+0Kb1q4f1Q9RFTxdDpYZ5XexEshjAFib3Ct2dnXilFGHjOu96a6XnoZmsjAIIvn/wBSN9yW0X0NVeZfbjPcjtF9DVX7vtw2qjPq+DPaXJnymj6VUwvMjCtbcCra9zwr317MXFFJWOZVrqOlhZQCnBnMoa9+d0W3Lw4l6u1Y3eis9Lfo/qRo2R2j+h6n932437kNo/oap86+3DiyPOvypXZpTtSJD+T6no7NxN7fNgbjQW54kZznFNlC0JqFXdrKtKVW6lZg1j51/HB1Zu9Heis9Lfo/qSvuP2j+h6j9pPbjXuQ2j+h6j9pPbh9MV10UadY5Yrtn83p88yqHMKVBwpJJEF+ZCOyX8u7fy4OrN3o70Vnpb9H9SX9yO0f0PU+dfbjR2S2iHPJ6n9324cGbZ1PRZ7l2U02XwTy18cjxvJUGNV3ACb2Rj14lR1GbcRONluXiIuqu0da7MoJtcAwi/nGDq7Ud6Kz0t+j+pE5hk2Z5ZEsuYUE9PG77iu4Fi1ibeYHEDDa7r4A2fprCw6cnq5MKXFeVga6wXU9DV0lbTmWQC97ZvhT8h/SDKPtCn9auPQe8VRQCbeDy4895F+kGUfaFP61cehlNxYH9XE9NoK5rCraWcPMoUryT3S8juP8AltTr/wCS4LVIDak4pqzJnm2noM9NQiJS07wcEqbvvka36vFbFss0IhaTiLuqdWJ7f98WVy6F9igDnG1t/pU+rXH1tjlA2ikTKrhStJNURSE6xzXRYm/F8TMjy1corc3qJK2KQZhVGoK7pXhG1t3n33xT2csTYqYR5nUV8s6FZYkhVbEbgjLny3LHzYEKioM4fP8AZijQXjr65uhVIBs0TLcTHwWAa3hK9uN7BRx0IzzKAAi0GZycJB+rG4Dp6TiflmR5flufZnm0c4Jq9eEdFhbTiEf6iEJ8Qx9UmWpR7Q5lmq1kfCro40lh3TcNGCN7evzt1W6ueBCqtpRONvNlOi8LicCstxL2+KvZrghg6f0iPpJpRESd7hBgeR7fDiuzfJ5cw2jyzM6Sup4pMvWZFikiLh+IADezC1rYskps13oxLU0RjVlLBIHDEAg2BLnAhCXdfAGz1KB/nk9XJhSYbfdg+QKa/wDnk9XJhS4oz669BwY2I8R/oKdkPy/lH2hTetXHoena6EW+Kbfhf+OPO+RfL+U/aFN61cObbHPzs1stW5ioHHuI4FbkXawHm1PkxLTaCsbCraWcPMqt277otJszP0GmhFZXbu8671ki7N7w9dsCuW7Td0XOyJKGkjSBzoTCsSnxb1zig7nWVrnGbz11fecx/CXkNy8jG9z29Zw36KVI7AE9muHulANlzzIcZt0C1e0O3uQgNmUCT6XN0Rl/dAwSbId0KlzxlpK2mNJmDGyxhrrJ/pJ6/B6cX9dUpJEUliWQW0JwvqnZKKSqE8NQtNKsgaKRBrGRyt4vZhMu0aSkyD/IJo1DzRyJYR8IkAk8x1ezHOcyrWx2mIjLAGPdFtQfBfmPxxW5fV1OZZenSkRaqItDNunQuACCB2MLMPGMSJ3laBZWmAdlUqyLaxBt136ycTAgi6hObMpBEgzNAJ34d2umlr2BA5eE4yJpjmbL0lmi3WYxkL2gaaX01xzdXGYRrxm3jKzXsOVl0t4tMcEaaKR3SUNIkBLFl0JuTyHLnhUIQ7q0sj7PwcVkb+8wFKi3e8OS2Fdhld01d3Z6AbwYDNVGnggcfwwtcUp9deg4MbCeI8lOyL5fyn7Qp/Wrg77uzf8AC+Vr86uv/wDN/bgEyL5eyn7Qp/Wrg57o0xrGkosxSA0Mbo0Qd9xlfdPfq3LQXFiNb4InhjblZWE0ZfVMA9PMoN7ndZNRVSKkZKP8ZRqQPDhqKJ5lUxxm/PTApsdl8kFNMgZN6OQqYxGASB13GN7R5nmGUlJaeSpnifTgRz9HVBp2Alm1B5jTETiJHrEjvExFMi1ygl0uAMV1a1VGbGEjTQ9eBrJc32hra0RxTzndYjg1BEoewv3j8+rrJxJqtra6CcU1ZJRxyG+6gjklPe6Ne1gPxw10RvYJ7ZRa5RNs3XPNmVXC3JqVZbeFGsT47NbyeDF/In9hCED4Euov1WOnowObGvHUGTNjJEWl3YVEW9ulLm5G8BzJXttbw4JHbSqjbmFDHeNualfSPxxchuIwFRmIMhK7k/22OQ20DH91cRbBFnvcaxAkczYXPox9NUF2p2svwkLNz5d4DiLUTjgS2X87O0Sbpvc3Cj0nExUSEu6Mm5sjlpNgz16sR/6pMLbDO7qZX3P0yryTMkTzQuMLHFKbXXoODOxHiPJTcj+Xsp+v0/rVw2drIaRokrqtQYYiY5Cf1CSVVvF3xHlHZhTZH8vZV9fp/Wrh3VeQ9PoK9JyGM4bhJfResE+G+HRsD43ArJwmeWVcZG7mUDZXU/3hPJG7FXlLq3zgTofRgjqqWOelLVTLuHVkFtfOCMDdJAKeQLaxRQpuLWsLfwxbNLEtOs0+9KoICxAX3jewuMUhcFZos4XUvZ6mhesiqqaBY4Y95IwOzrPjOuuKKuoIZc3rHZzDuyMGdWKsN7U2tzFjbHPNalUqekUGex0krMQ0bSEREa73VbeHYDjhSSSTQy9KdppGjDb41VwSd0jy3xKSQ1NxRe6OMoy9Rs6vRlUKQeGttAN43a2mvs8OJ3AnneV1LKKmmDruj4p0Nr9tyfPibRIuX5fTU2rPHGq7o5sQNT58RlzA00oFVulWa0XB74BLXJJ7Bpr4saLbMaAVku8TiV8LSTfBvdgRQbnxtA1rcu3w+AY4dEkilpDMG4VNGahwxv3/AHx1J6wSPMb9WOP5ahzASxU8rpDEeE8gX42gI16rg38IxFzTMBlgSpqJd0KQDGrA7yk26xzsT58LlAUhaQhvuiRSx7KUb1Gks2Yq5FiLDguBz15AYXWGp3XpFl2foZIzdWrkIPaOFJhV4qTa69BwZ2H5PJTMk+Xsp+v0/rVx6GppLpunqJ9OPPOR/LuVfX6f1q49AUJDAnsdlPkY/wAsTU2grFwq2lnDzKF9rMjqUrhmGWIX4v52Afrnr3f+ojz2OKTLJEnk4kch3W0BHNDysR1HwYZzoJEKn+jgM2x2ZkmY5rk5aCuH51I+U3k5E+nDZoMbO3SsGCfENnaEP53PVWULXRPHqr94Cx8uLvZXJoX3MzlhSCnVVKqqgcQrqPIDr5MbyLJKfoSV2dJxGbvkjtujlckjs/DBK6K8KVReFkFtwXBjQeDqPV6BhkMBvjOUk9RfwsUZ55W3vjNxBdm3SBy5Kf1hztb+N8UtRVjpjiWCUwlBaKdQHle+m6OZHLny68ZU1tRX16U1Iik2D8xcC9t7vvinUa63vpzxI6OlHFEykNUHeHSZIyd03ue0geki5w57i8HyA81A1uL/ACVxangqBUVbvuidA1QrON3eXlex6hp4R2g4hGgXMuL0qCYwx7scTj4Pi2t34Gthe1zax8V7/WUUUcrwOjS9FpTqroFMr3DW3bWAW/VpflpfE+tqwgcqXka5NkOraG3MjQaH+tXRR43jcE15DfC1DfdCATZChjUMETMVRAxuQBDJ19evXhdYYO3jtJslSO2732aAqFNwBwX67DC+xFPrrvcGdh+TyU3JPl3Kvr9P61cPTL6gQyVSSm3wxZNCSR18vFhF5J8u5V9fp/Wrh8wiQqeC6IQzb11vfXTEtNoKxcKtpZw8yrCCYSi4R1XtcWv5OeOFZOxjkjpLPUAaDsxzMlQLAuLluaxEi39Xx80sbxPdFVOKxeS0BG8T1nFkrl1QbJ0UkGaV9LIA1D0eN4UYX+Pcvcm5JPXfsxrOckr0qo4aSZmoWBLMwAaMi3el/m2vqdRbQk2wUUkEsLHiGMrrbdWx1N/biQ6q6lXAKkWIPI4a5oKVpLVSokMcLQIpLLzlAuzN2tbn5fBiBXQSz008So29ytvgeQfjz01xcSxU1OAIyFRbXjSwsORHZbUYpc3r44rs7W3ybExs3kNhr2DttbAQMWxSg57hVeSoVSamjd0gKIYY9A3KxvztbTTTXniXUZcg0YSi4Nm4rG57LX8fbyxVZLFmRzJ6uqi4NPIQYllIL2O8DdRqLndI16vBbFvXSxgqQRvo1iCeYtgYPCiQ3ddC+26JHsfRrHvbozQW3m3j+afrufwwAYP9utNj6AG9/wApdf8A23wA4pz669AwY2H5PJfcEr09RDPEQJIZUlQkXG8pBH4jBN7v8+571Hf6v/PGYzEYe5ugrVqKCmqXB0rASt++FtAOT0n3f+eN++JtF/iUn3f+eMxmHZV+9QdjUHtBZ74m0X+JSfdx7cZ74e0Pz6P7uPbjMZgyj96OxqD2gte+FtB86j+7D24174O0HzqP7sMZjMJlH70djUHtBZ74Gf8AzqP7sMZ74Gf/ADqP7sMaxmDKv3pex6D2gq7O9pczzynip694TFFJxFWOIJ31iPQTioxmMw0kk3KuQU8VO3EibYL/2Q==">
            <a:hlinkClick r:id="rId3"/>
          </p:cNvPr>
          <p:cNvSpPr>
            <a:spLocks noChangeAspect="1" noChangeArrowheads="1"/>
          </p:cNvSpPr>
          <p:nvPr/>
        </p:nvSpPr>
        <p:spPr bwMode="auto">
          <a:xfrm>
            <a:off x="0" y="0"/>
            <a:ext cx="676275"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0" name="AutoShape 11" descr="data:image/jpeg;base64,/9j/4AAQSkZJRgABAQAAAQABAAD/2wCEAAkGBwgHBgkIBwgKCgkLDRYPDQwMDRsUFRAWIB0iIiAdHx8kKDQsJCYxJx8fLT0tMTU3Ojo6Iys/RD84QzQ5OjcBCgoKDQwNGg8PGjclHyU3Nzc3Nzc3Nzc3Nzc3Nzc3Nzc3Nzc3Nzc3Nzc3Nzc3Nzc3Nzc3Nzc3Nzc3Nzc3Nzc3N//AABEIAHQAWAMBIgACEQEDEQH/xAAcAAABBAMBAAAAAAAAAAAAAAAGAAMEBwECBQj/xABLEAACAQIEAwUCCAkHDQAAAAABAgMEEQAFEiEGMUETIlFhcYGRBxQyQqGx0dIWI2KCksHh8PEXUnKTsrPCFSQzNENERVNjZHODov/EABgBAQEBAQEAAAAAAAAAAAAAAAEAAwIE/8QAIhEBAQABBAEEAwAAAAAAAAAAAAECERITUSEEFDFBA2GR/9oADAMBAAIRAxEAPwDqBITL30/FA94LtcYbi+MulTToSKxHmghQkhGlUsEHP5JsD42OHuRIw3KuisFTAbGRElk5kiVR2asPzEGPJjZp5bU3FP28VNLBMzJOO0Vrk6ksD7D309l/Ub0/aTZjPSh5NMbxKu5YtqijkJtffdyAPIY1VFSomVDeIMezFtgrEyKB6CQJ/wCvDgV46+dxddYgdSTpvaFFuD6qd/LDftGKadp6WGoWS/aqr2V9S2Ivsdr729ee3LEqFZGqTTpM6uyoULvZbsBsbchc2vvbwPXSWOJpUqI6cwTvKe1KRmMS3Ukl02Gq+k6rBuhvfZwtHFXLLI/cEcVwveY2G4AG5Plg08lrDXTGkWpEk6htIEZeza2NtJ32I3J52Csd7WOa6eZqV3mlklgiH41JHJCodmbc2IAO427uo3NrFiOCSaki7VQtSlQKoxq1xrIkV1B62EzkeJUDrhZiO1oKmlTd6qJqewO6K40sx8LKWO/MgDmcdS/wIkuW5dFPBGcsowkpdC3xdNnABVeXVRIfzMZkyygSeCMZdTaZY5G1CBLAqUAHLn3m92OjNHLMJ4oxZ5YlaFWOkGVXZl36BiApPgWw3KHlghlhF0FUrvsQRG0Uii46G4hv5g4Pr5KG+WUdu7SwKfyY1H6sLE4gnCxnq6MNUPf/AEXub9mMK8p/2f8A9YlLDdiLcsDnG/EzcPxRUtAI2rZgSWcahEvjbxPT+GPbw/j6effXdRpVN+wVvIk/qwoqhmOgU0RYDqzX8+uKZqc4zbMJNVTmNXIfDtSB7htjalyqrkdJInKyA3Dgm49CN8HFh0d1XQZJBY/Fo/G2pvC3jjBqXA/1WL9NvtwH8K1mf0NdFQZkpqqGXlKSWaPbbc728Qffg87IEcsXFh0d9Bea8ew5dmE9E+Ul2hIBZZiAbgH9eIo+Eqn02OTk+fxg/ZgV40TTxbmgPMMP7C44wwcWJ3VYTfCLAU1/5LktqIt249f5uNf5RYD/AMLk/rx93AIw/wA1H/kP1DDW+DixO6rA/lDiPLLJP68fdwsAF9sLBxYdHdXohYgDc8uZPhiheIMwkzfNZq6Ym8rEqD81fmj2Cw9mPQyxK90kHcYWb0x56zHKauiklgqFAeAsr3YX2bTy58/Lr4b43Yxvw3SCrrGjLqrBdS6uuDbLcuWGdAltFh54AsopWqq5IldkPO6qW+oHBnBndLltld5qiVTpCRbt7SdhhiqyqaGlSCGaADWow7EqzKWQWAYi3h+4IwI5bxnFHXU+UzZZKkswVldJNYAI67eXS+OtlnFFPLFPV1FNJT0JnSGOXQxJkJKkMLbcl8eeBKr46QDjLNhb5y/3a4H7Achgk4+U/hrm5A2uv92mB2SMrgLP+7b8u0P1DDYF8Z12gCkbhzhCxwOtWRGCLYzjYkEd0bWwsBek0a56Yq74TclqIc3GYwRFqeqI1MtgRJpKkH1UDfzOLOiPexmupIK+hlpqsAxON7+tx9WNWShoqn4jmQnpABsOY9hwU06UGfh0zCndKlh3ZUUXHUWOIvE2WU/xqoighSGakYroRbBkve+3UXxnhqtSJljlHI2UnFoRCuQZflWY5asCsHjvM121O7AaVJPgoZrct7YJsvySm1RyxosMS1ZrWjjFu0mK8z5DUduth0G4tnBos7jhEqVEckLFUnhnjjbnyJY8tvDng4yOJYcsRUUqlzou2okDYEnrywVKk4ipo6n4TKuGVQyPUxBg3IjQmN82l4c0kRwaCCV2oU6G3TCz9gvwmzt/3cX9lMD2ZSgzOFPJz77nFojNbTUrwvUUrHskNmBTTY+/EmLhWveiSqBRVMKTMJCV0hy2kFuVyq6rE8mGGoQDw/XEoXAlFwPzf1kYKKLi50qZaXM9EGV1Ia9RFARqlKgdoL3BTou3yVXzxWHUClWid45RpZCVIPQg4WJmdZPVZXOvaETQTXaGpQdyZfEeB8v44WONC9AQ6mblb12w9VxL8VR3swSVJD4EA3P0XxAWnqYq+F7q8bEox66dyLjyG3sx1KgdshQmwPPGjhWfHcEuX54XYHTKg0ufn2FtXrYC/h7sB81VEkga62HU8v2Yu6spKOupXoM0RZUjUFmfbbowPQ7HfyxW3D9Nw9Hx++XGmlradJHjjeokDKjqCSdIABF1I3v0OFOxk3DuYVyRdrl3xeJ1DmWZhuDYggXvy8sWFo0qEU/JGkA7bDDeVTvVUMdRKul5iz6fAFjpHsFsSXa/TljnUqV4woK/L+M3zCppZEppqlGimtdGsF6jYHbkd8B876nJPUnHpaRElRo5UV43FmRxcEeYxVXG3BdNQV5zChkhio2Ot6QqR2dhcgeR0sbdLG1wNkA3LUWfL54Hq46bWzuDILqwCrsbfw92xin4QQZbQVGXGlzSip4BHJTBg3K47osNiLbbkeeA6V466efSnZQqbxxk/IQBVC3/AH5+3D+T0OZkyzZRUKNBuYxMFb1sbAj24i6efZlQZxkbxUNA9DLSyrK1OD3FJ7raR058gB12vjOI+bSxNAaispBTZhIRHIqtcP4N9HPrhY4tdaLn7QHtELspQ81AvYjzxij7VIgKiQu+5N7d0dBttiK5/HJKe8HUxSgeI3B+v3jG0E5E708t+0ADKTydT1H1HGjNKr6laaleUgaraVuPnHYfTb34obM89mpeJ6jNcscQvG5WMgXDBUCXI/KAJP8ASxe1bTLXUU1MzBe1QqGPzW6N7DY+zHnego5KnPaOgnjIeSrSGVD0JcBh9eCmL8y7MY8vjo6GouoECJ2h5XCgb469XVQwRhpZVW+4udyMD0+XrmUxLTFYwbtb6hjkZ3nNFBKlNThJmVSo1Mem1lHzvbfDonVl4uE9S9NllKZpF7utiQqHxbbYfT4A46WTEVkVRUSkSxySNGFcXUjk3qDy36LbxvW1TW5nOFXu0wUEpTgDVpt1A2RfcfLfFiw1UGVZVSwhbukWnQBa73s3p3tX04kqrinI1yHOK6FO0NKChhLDfQwJIv10mwv6eOOFTSztUj4oVifkr69AB8L8t/OwxZnwsip/yfQyJf4gjOKgAfJLaQjHyBuPzvPAhw3kc+bR0nxONDTCUPPLMD2YA8LbsfIH1I54KQxUT1E1UDVlu0RgrBuYsdx5HCwU/CRk4y3OYqqAE01SqgNblIgCsDYczYH1LeGFjO/LTHzFpyka2XWqrIth3h3WHL9/LDTNBVU6NIwuFNwGsbHmPI7D3Y4EUSst9Ua723v9mNnp11qO2h2AHM/ZjH3N6HF+0zKOJBFTT0+aSF6ujlMLOoH44A7P4bix8MB1Nl2rjmp4hMQhyqGZpmdzYl2Q/JHU6zfw3GCQQqVFmJ57qLg7+dsIwoLHVJfnfSo/xYr6m9HinYW4l4qraieOHKqeqSBFOopC25PPp9OBuCqzCGrWqFBVSSICE1wttf2e3FlmJbizk773KD/FjEkSql1a/kSt/oY4L6nLpcUBsmY1Jp5Vjp6gzOAAewYWbxJt05jz9mOTW1GbzOFkWvlKknUVcjc3PTFjLPIoULK4Cbr3j3fTCNRMTczyEg33c873/UMXu70uKAzhCauGYzrmcNVNSPTMskdQHCuCQCN+tr2/Ziw4s2Sd69wrxLFN2UIYBVY+IF/kjx5eGISTOXGuaT11b/SfTD5BBAE7WH/VTl+l44p6m9LiNZ7S0+Z8M1NPJKhlijeoiYuCQ6gt7zuPQnCxA4gsMuripLFaaQg7dEPgSPpwsd4/muX07xx0c6TOZ440YRQ3N73DdCR44abO6kyC8cPuP24WFjHbHdRKviSrhpw6w05IZuYby/Kxzvwwr9QX4vSWv/Nb72FhYrjDiyvF9eVBMFLc8+6/3sO/hXXFdXYUt/6LfewsLHO2NNsYHFNb/wAmm/Rb72HRxLWayOxp7A2GzfewsLGkwx6W2MrxNWaSeyp7jyb72HIuJKx73ipx6BvtwsLHOeM8DSJ1Tmc0uUVqFI1ElJLqKg3tpbbnjOFhY0wmkZx//9k=">
            <a:hlinkClick r:id="rId4"/>
          </p:cNvPr>
          <p:cNvSpPr>
            <a:spLocks noChangeAspect="1" noChangeArrowheads="1"/>
          </p:cNvSpPr>
          <p:nvPr/>
        </p:nvSpPr>
        <p:spPr bwMode="auto">
          <a:xfrm>
            <a:off x="0" y="0"/>
            <a:ext cx="676275"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1" name="AutoShape 12" descr="data:image/jpeg;base64,/9j/4AAQSkZJRgABAQAAAQABAAD/2wCEAAkGBwgHBgkIBwgKCgkLDRYPDQwMDRsUFRAWIB0iIiAdHx8kKDQsJCYxJx8fLT0tMTU3Ojo6Iys/RD84QzQ5OjcBCgoKDQwNGg8PGjclHyU3Nzc3Nzc3Nzc3Nzc3Nzc3Nzc3Nzc3Nzc3Nzc3Nzc3Nzc3Nzc3Nzc3Nzc3Nzc3Nzc3N//AABEIAGsAWgMBIgACEQEDEQH/xAAcAAACAwADAQAAAAAAAAAAAAAFBgMEBwACCAH/xAA7EAACAQIEBAMFBgUDBQAAAAABAgMEEQAFEiEGEzFBIlFhFDJxgZEHI0KhsdEVYpKi8FLh8SVUssHS/8QAFAEBAAAAAAAAAAAAAAAAAAAAAP/EABQRAQAAAAAAAAAAAAAAAAAAAAD/2gAMAwEAAhEDEQA/AMbqSTNfFftvh54S4IqeIWpsxrD7HlJlVeY27z+IKVRRva5sWOw9bWxfr63gfJ81rKWgyTXV0pZaapeZ5Y2kvYeEsQbeotcYDN8cwR4hjeLPsxSRNDe1SG2kDYsSNht0I6YHYDmOY5jmA+4v5VQ1dfOsFFTy1EzHaONbn4nyHqcDybAnHojg/Jqfh/JIqaBQZioaeQDd37n9sBmb/Zrn8kRqDRBfDqKNVoGFh5AEfnhWTLkqHaKmeRKhQQ0UpBBYdQCLfpjfc0nrnpXhpYyzPta9icY1VZXLTV05kBV9Rvv746efn/hwC1GGjm0sLFTYg4LK/hHwxBS0FZm2Zx0VBDz6piwSMMoLW6gEkeR79jhnTgHinQv/AEh+neoh/wDvAfeC6uqzfKq7J0cCSioZngsrXeNmAdSRv4dRYAdSMQcP8IVUlBNUVMMayRNFNA7sbMFkKuotsfde9/8ASPPC5kFbPl+bxVFLNLC4uGaJtLFSLML+oxvXCuXJDQrRTzmWLTKFeSwJUsRqJ8/e/rwGGcZ1IquKczkAsFnMf9ACX/twFwb4yyx8r4iq4m1GOV2miYj3kYn9DdfiMD8qiWbNKKKQApJURqwIuCCwGAYqT7Pc7q6SKphehKyKr6PaPEoNrX226jEo+zbPOVzefl+nlCQ/fnYHt7vXGw5Xm1DTsq1FSANAVhIQncdu2KU2fUD69NVGVIsPvdrYDG6jg7M6Sk9rrBBHTWvqEgJOxOw+Vv3w/lc8ziopJY6uGOn5CtNTshCSKw7Kep9D0v6DFvijOaYZTDJS1dMxSRTqvrI6joPmPngPl1dPHXe1V1bz4j4oY6ejd2UOL6SwuFG4272B2wDXkMstJGIK/MhUzBRqWBFiVPkoGKfGFI0uTVVZlRmasj08lEi57lr9rg2Pr2tiB83o9YEYUM9t12J9McVjWS08EFVJCkVSsrhPxqAfB6XJH0wAfL6WJftOyRV5oKU5nlmqH1sQUbTqb8RBOm57W8sa7zKb/uFwiQ5LMeKarNA8gb2dEiKdbEkkXv5qv9WDEtFmAkcRzTFNR0ky7kfXAYNkVM9VnEMCIztI4UKouSTtYDG/ZjBLzHpfuYIRUN4SgcugGnTbppI33722xl/2S5rlGV8WO+bK3Nlj5VHNa4jkY279CRsD6kd8aPxFFLDXT5hG9QA4DC50gEAdB2N98Ba4v4GouLshp4IXFNV03ip6grfruyt5g9fQ7juDgNVkdblvEKZPmUTQVInSNrHsSAGU9wb3Bx6T4UzT+JZZBKQqzafGALBv5gP8/TAb7RODZeJWocwy14Y8zy+QOnNG0yXB0E/EXHbc9L3wA3OnijlaCOolKpeMNddxf1XAxIleVW9okFgd7odyQSfd/lAwRl4OzarV5LchiSQJajb+0nviWDh6qpJuQoGpQGLkGQG4H4jbyO2AWOIylJk1OkNRVgifrTwgtuD6dMLmYVkCVUtNXioq5kijeDUeW8iOqkggW3HTbcjGrx5BUvIGqahBH3jEYPe/wxJDktNBI1XVgvyxsXVdTgXtew/yw+YYemYQJWe1CFqZR+FnLEnDpwtUzZhVgU8ZJbSVRdz88Vs9ocj4m4ro6eprZaKvqC3tBCal0qPDubWZlFhtbYel9U4WyTK8mpPZ8qp9CiweV93kPqx3P6C+2AvUmWlKU6gDORt3sewwL/i8Q2Nge4KHDXEvTEnIiO7RoSepKjAeREnSjzKGoRCyxTJLpv1AINvyw30P2gVE1HW5fXMVink1QO2/KBPuk+mFfM8qqoJGPIkI9BfAtlZDZ1KnyItgN24HzyCiPsksjSJywwaPex/YjDRlWfHMs5qKeAnkpCxse7XG/wBMeeeHc+qMnmLKnOi0kFb7r6j9sPXBvF9DS1gmiqkFQ/haOoXTqB7A9L38jgHjNK2ty6sYEvaQFkAbZh3FvMbHHeLiIVMaTK1njIDoe6nr/wCj8sC88zuLOKJQYwk8T6kKnqO9vlhRnzQU04l8Sm9m1IQDgNao6lagkobgD8sDONM1p8m4eqayoGq1ljW/vOT4fz3+WB/BtW88DIGuti4IP4dgP3+eFj7UBV5/nmW8OZcNToDNKT7qE7amPYKoY/MeeABfZtl0fFHFlXX5mjSezlagKPc1arKrbdABsO+n443QVEcICN7ze7GvU/LCRkgouHqCHKMlAYlvvaphvI56t+3kMNdLTgTNLEB4wLsdyfngLmTQVMTkzHRGb6Y73IwZvijFNFG/LdwZAoOnvbFgVAIBCGxwHnzO62WFn5UAcBbkl7WwrUjmqz2mqFaGLlSxuTOfCSGvb16YK8SSyR3EtSi6jt4dzgRkUbVOZCCCSl5jDUrVK3Xw3J7GxtgNJNdlr1b1IpsiDudRkFKb3I3PTfe/1wOy2OialMbPlHtHOmkBjiJCFybBTba1xbysMcTKs8EYPKyYgAWYkAHVe3bucdoMoz72gNBTZI2vxLYEaht0a1v+PTAFWaDkyGaeCViSUazEi+/0F8AaXKBXNIK2t1Akqphg77dbkefli/U5Zn+l1/hdMqgX1xThrdPNbdsQZAuYrUR08tVW5c8kvhlFKxR72ABto77DY7nAPfB1AuX5YH6gx2U23IGw/S+BMeV1i1NbPFAz1ddJrnl6AKPdjB8lAHxO/lZvUcqSKkiXwLFufILYAfn+WJxGcArUmQSxTwPUSq0xbUI16ADqScNtMpUm/boBiIwXkL73sB8gb4twRkAeeAjrYJbR1MPvRXuvmD1xGsyaR96w26YMRLZDffbAsQGw2wHn3P6GmdmlZDqv3JxU4TFJSZ2ldUTVEUNM4S0EYdmLo47sLCwPn8MW85EslYYXhYIpN5GItibhYQRR14khjmQTRXDsVFxfe4wD7RT5UzHRmM6xtIrhWDiwHiHY9yMRU2V0wYezVURLMHJ1xkkhVXvv0UfU+eKkFXTqqg5UF8N7rK231GLUVRQO2zNCenjS4+owFtsmqnMskheTVJrACEAXj02BU36m/wAscpsomWUu00ir00kNv7/Uk+bA/LH2ljjMicirp38Q2Emlu3Y2PbBOOWrjaJZUmK723O/h/wB8B0oMjJq4an27QBIHaMKRqAJOm+rvt9MNqoALC5HxvgbR1FKqqJEANvxL++Lc09HyTZo7noNNsBOVAYYnjI6AYrLVU7NtKvwxdhUMAy2IIuCO4wFiJbrbzx19kOJol6YmsfIfXAecc8iQyMHbbHfgj+DHiCHLsySRaWvYxhw4UGUe6G22B3GxG5GOZoiy5jKJLsBJYAnyF/1wMFPEyTqV2ALCxIsR0I9cBuD8EZAQNFAI2H4kdr/UnAuv4HpY0Z6KtqoTuQGtKP7t/wA8NHC1RLWcMZVVVLmSeakieRz1ZioJOLlR4VuMBlFXwzmC1X3FdSSDUN3Qoy+ptt5eWI4OGs9CiE10EKsRpencsBY97m3l8saPXRpJUxI6LpcgNYWJ698IIy6lq84rI54yViN0s7KV2buDfAWqSnrcsg3ruerCwkZBEIxv1vuTv1xTnz6igV2oJzWzhrM491T3t6YS5IxUhxUNJIFfSA8jEAD0vjpQUkCGdkTSVAtYkW3wF/OeJq6FhNFpK90d7fljQfs14gUcJ0QzOa0zNIyhj+Au2n5W6emM1GXUcsdQ0kCsyvHYkknd7HDHlkrhVQGyqLAW6DAbJS1cU0YkjYMh6EHriX2tP9L/ANOAvCm+VQX/AJv/ACOGDSPIYD//2Q==">
            <a:hlinkClick r:id="rId5"/>
          </p:cNvPr>
          <p:cNvSpPr>
            <a:spLocks noChangeAspect="1" noChangeArrowheads="1"/>
          </p:cNvSpPr>
          <p:nvPr/>
        </p:nvSpPr>
        <p:spPr bwMode="auto">
          <a:xfrm>
            <a:off x="0" y="0"/>
            <a:ext cx="742950"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2" name="AutoShape 13" descr="data:image/jpeg;base64,/9j/4AAQSkZJRgABAQAAAQABAAD/2wCEAAkGBwgHBgkIBwgKCgkLDRYPDQwMDRsUFRAWIB0iIiAdHx8kKDQsJCYxJx8fLT0tMTU3Ojo6Iys/RD84QzQ5OjcBCgoKDQwNGg8PGjclHyU3Nzc3Nzc3Nzc3Nzc3Nzc3Nzc3Nzc3Nzc3Nzc3Nzc3Nzc3Nzc3Nzc3Nzc3Nzc3Nzc3N//AABEIAF8ATAMBIgACEQEDEQH/xAAcAAABBQEBAQAAAAAAAAAAAAAEAgMFBgcBAAj/xAA0EAABAwMCAwcCBQQDAAAAAAABAgMEAAUREiEGMUEHEyJRYXGBUrEUMkKRoRUzgtEjJCX/xAAUAQEAAAAAAAAAAAAAAAAAAAAA/8QAFBEBAAAAAAAAAAAAAAAAAAAAAP/aAAwDAQACEQMRAD8A01pLQ3GNqYmSe7dztUZLfuK4aU2pURt8kalyUqUkD0CeZ+RVVuXCfEt2cP4/jJ1ts8240QtpHp4Vgn5zQWe4cUwLYP8AvT2I+eQccAJ9hzNV6X2n2FKykTnXMbZDCyD7HFVm+9mMG0WWdclXl95bDK3QkMpSFqAyATknc1mgbUobCg12Z2m2fKO5VIcyd9LJGPXfFQly7SGu8xBiOOjqt1Xdj4GCftWfCOvmaQWyKC5u9ok7Qe7hx0+q1qUPsK4xxrNeAVKRHUnO3chSSP3JquWCUiHdmHHW23EKOhQcSFAZ5EZ5HON/epPi9xK5zTqQAVNYONhsdvv/ABQTbV7ceKVtxZakKOytIAx57mpAzAeaqq9ofWbe0n6cj+aO1jqaDVIEkozqVnFHtSwpw4wSRVRbmFo6DyoyJP0uE89tqBvtKlBrhKYE/mc7tsDPmtOf4zWUMM93FS8pScHp5Vqt1fZeQwubGMtluSytUdLQcLmFjw6Tsc1crC3wNxMHGY1ktf4iNjvoj9vbS4yfVJFB86NpclrU3GbU6rqlpBWf2FJuFju8Vsvv2q4MMdHHoy0JPyQK+oHuJOE7ADDNztUMt+ExmnEJKfTQncftWfdp9xt3FED/AMa4MSVNA6e7d2BPQ45H3oMKz0zUpeny+Iq/qb1Z98VFuJUhakqGFJOCM8jRa477rMfQlSgG+edhkk0EhaXtMIDrqNEKe3oCMFR2tDmM5zgHNdL2TQaCp/UpW++aJiLWFeLfzqLQTqJxRcR45UDQWOy2+Lephtk1OpiS2tCh/ieXrV0sfClo4Ww9BjNpfShwlxIIyk48O5O2cYHSqHw5LREvsN11WEBe599qtXFtxvS5iUWCCzcQ82gLSuUlosgHmQf0nPPf7UAEnswtk6SbvAlSo8xxzvHO5e7vVz1Jzg4znnjpUFN4ajWBpcu6T/xMpKC2CEhOoZ6771fuH3rjbbI5/XgzHkrdUtDLTmsNo2wNRAyc5PzWOdpV1JlrSHcg0ETwnbIsriJ5lxpDjT5US8thLwjo33CVnTkkgZIVgZ28oe6LQxLW005rCUpClYA8WkahgbbHI+Ket1+ehWZ+LHYbQ9IWSuUTlWjGNIGNh81BLcOaB1bpUrnXgcihwc08kbUGjJICc+VITI0r8IoOdcI8NKu9cx5JG5PxVdmcSvLGiGylkfWvxK/196Cz3O8Mw2gt9en6Up/Mr2ou1R1Xxpi4O2+1uOvt5P8AUY+dackagoEHOQRn3rMXnXHnC484pxZ5qUcmtP4Jjs8b8Gjh1iT+D4gtGt2C7qwHmVqyUH0Cj8eEjrQOXibJs0coUSkpGP76lJx0wkkgfFZzc5r099TrqiqpS5WDiNuYqLeEvoLZwrvDmirVwo7cA6tWpqDHGqQ+f0j6R5qPQfJ2FBXu9QWUpTzAwfeg1nJpDiwt1a0jSFKJA8smvAk86BaTvRTa8J5UInnRbafCKDjq1OKKlKKlHcknc0Ov704ramlbkUHKLtFzlWW6Rrlb3S3JjOBbavXyPmCMgjqCaENJoPo9PGPD/GfCqJC0IRctQaXGz/yMrwVHfqghJweXztVU464oQ/2bwUWthiFEk5bdSj8zjgUpK0p9PCSSehA61kUCdJtspEqE6pp5HJSfLqD5g+VEXO8PXCDboS0JbYgtuJQlP6lLWVqUc79QP8RQRx510UnNLAoFpolCVFO3Khk0+knGxNAlXX3po06rmofNMn0oOHfaubV0Cvb0HDypFKPKvCg4KXSetdHOgWmnQduVMg06NhQf/9k=">
            <a:hlinkClick r:id="rId6"/>
          </p:cNvPr>
          <p:cNvSpPr>
            <a:spLocks noChangeAspect="1" noChangeArrowheads="1"/>
          </p:cNvSpPr>
          <p:nvPr/>
        </p:nvSpPr>
        <p:spPr bwMode="auto">
          <a:xfrm>
            <a:off x="0" y="0"/>
            <a:ext cx="723900"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3" name="AutoShape 14" descr="data:image/jpeg;base64,/9j/4AAQSkZJRgABAQAAAQABAAD/2wCEAAkGBwgHBgkIBwgKCgkLDRYPDQwMDRsUFRAWIB0iIiAdHx8kKDQsJCYxJx8fLT0tMTU3Ojo6Iys/RD84QzQ5OjcBCgoKDQwNGg8PGjclHyU3Nzc3Nzc3Nzc3Nzc3Nzc3Nzc3Nzc3Nzc3Nzc3Nzc3Nzc3Nzc3Nzc3Nzc3Nzc3Nzc3N//AABEIAGQARQMBIgACEQEDEQH/xAAcAAACAwEBAQEAAAAAAAAAAAAEBQADBgIHAQj/xAA6EAACAQMCAwUFBAkFAAAAAAABAgMABBEFIRIxQQYTUWFxIjKBkaEUQsHwBxUWIyRisdHxM1JykuH/xAAWAQEBAQAAAAAAAAAAAAAAAAAAAQL/xAAWEQEBAQAAAAAAAAAAAAAAAAAAEQH/2gAMAwEAAhEDEQA/APUJZm4jg/WhZZXUZ4jQDXzChrjUQoLNyXc1sxVrWvTW88en2CLJfze6GPsxj/cf7UXB2Fe/jEmraxfzStgkJIUUeIABxWQ7K6hE95Nq93lpZ5f3a55L0+ler2OqRSxK3TA3GCKhWcuOxP6vjaXR9Z1C1kUbK8neIfVTVGm69KlythrKpHdHaOVP9OY+XgfI/OtbLqlquFeWEE9C4zWE/SEqSWM0sRTGNyDup6H50GuSTJJ8q6DkCst2U179ZaLb3ErZm4eGT/kNifjz+NOxeqcbjnWgxWQ77nnUoNbxANiKlBjpJyCdzS/UrlRZzmV3RO7biZV4iBjcgZGa+O3tH1oPU42l0284AMpAzEE8wBvWQi061t3aS3FvJqEatiEd60QK5A4gBnc8/IV6HYJc6IZLJZy8XdCRI4n4ivQDPPptQHYG1ilsYpI5QG4RkOgPCeuD/mirS+sU1HVOFbuS6jmAVgpKsgAwQeQ34jQADTBJfC5g0u0ulmKmSS9haRlj3y4OcD0G9GarpUy+zo00N1YIp72C4ZldgegY5Gw5cvOtj2fEN3ZI0csicwyhsBvPHTPlSntN3MKj7OoQoQDjbagwPYqfuYr63CsgSbKhtiAf8VqUusL7xp52R0PS10hr2e2hMl37buw5LyGPDx+NY5phxngyV4jg+VA6S8OPeNSlKTbc6lArlmJJ3oadu+ieIsQHUqcHBwaqeXzqlnPjUSmPZ+4eGzuLGKTg7tvbbl7GaO0Oa4DtHwwIjclfibjPjnr1rLyTtbzfaYy3LDgdR41o+zeq2ffRzSt+7H3RjZqYrV6cZrWQMYY4GznKSEgj0NJ+2Orr3Tup5kD1NWXupI0RKtxb5yBv8azstpJrMqsQy2kO5Y/fbwH1qhue0Il0SzsoUeNooljkZj4bbYPWl4lGM7elBXlndabIsd3A8JkHeKGHNTVKynNA3SQYPrX2lqy896lAE7iqy1VyNVJkqUi7IwaG0nT2nvWiW57k8WFOOddh6aqNMj0qC+NyI7gycJiUEsXXbiXwyMZztmg0Wmdn1eVbd5ZrmTqBsPkK9H0bQILKJJJo0MiD2U+7H6eJ86F7I29ommW95buZXuYlkMh65GceWKu7W6sunaVwq2Jrg92nkOp/PjV0ZjXILftBfyvOx7oHhjZTgqBsCPrSr9iY2YmHVQqZ27yHJHyO9EWt15dMbdKLN4I1JG3hvQLf2GuBtHqds/qjCvlNLa5eWPIdxv0POpVHl0jb1STViRvM7BAPZUuxPIAda5tnADyke7sv41hX1IXeRId+8kIHCOYHUmqtT7ptWlAbhjDAbD3RgZ2/O9F2Ld3HcXJGXRSd/HG1JFJzuc1UfofQrex02xhj05nNr3eYy0hbK8/xrB9o9YfV9XkdW/h4sxw+GBzPxP4V1Za4bX9H9rwNiZlNvGeo3I/oKz0Xu8KHHQgb7VQ7guMRAKMbeNEo7GNiSeHhPKk9u7swMWDjGd6OkV0tZpWcElSMAYA+P59KBpo0+LFMqCT/AC1KpsEVbVFJ5DFSgxWmNlL6MDLPCQBQHC0cQRscgceozV0T8EfHGeFwCoPjnautVdZLyNFChUjVM459f7VCunjI0lkUe0ULv6CkYNaoKGsL7bASzfHxKgUntPsUcbLxRzzPgIHhPsn/ALY+YNATZXMj2FvA4IihZyvnxHn9KJRm71D0IKnbfPMb+gPzrgxiHEarsowN+dWW4IzgcWfGgZ2+FVfHwxzNEXc38MVYrljjHjXeiaPfarP3dpHxkbFvuoPM0x7RdmdQ0iC3eRlkjdwGeMHCN4GqLbFysZHCR6D/ANr5VWmJxmUcZPDgcvWpQebGRgVA25GpJI32h2JyeI8/KvlSs4rQ2wzpeqk8/sTf1FINKUNern7u4+VSpVQ0lOzHmc11ASrjHh+FSpRHvXZayt7LQbRbaMIJIlkf+ZiBkmknbjXrvTv4WGOBo5QVYyIScH44qVKmqxOjlmeYsxJIU7/GpUqVof/Z">
            <a:hlinkClick r:id="rId7"/>
          </p:cNvPr>
          <p:cNvSpPr>
            <a:spLocks noChangeAspect="1" noChangeArrowheads="1"/>
          </p:cNvSpPr>
          <p:nvPr/>
        </p:nvSpPr>
        <p:spPr bwMode="auto">
          <a:xfrm>
            <a:off x="0" y="0"/>
            <a:ext cx="619125" cy="895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4" name="AutoShape 15" descr="data:image/jpeg;base64,/9j/4AAQSkZJRgABAQAAAQABAAD/2wCEAAkGBwgHBgkIBwgKCgkLDRYPDQwMDRsUFRAWIB0iIiAdHx8kKDQsJCYxJx8fLT0tMTU3Ojo6Iys/RD84QzQ5OjcBCgoKDQwNGg8PGjclHyU3Nzc3Nzc3Nzc3Nzc3Nzc3Nzc3Nzc3Nzc3Nzc3Nzc3Nzc3Nzc3Nzc3Nzc3Nzc3Nzc3N//AABEIAFwAfwMBIgACEQEDEQH/xAAcAAACAwEBAQEAAAAAAAAAAAAFBgMEBwIBCAD/xAA4EAACAQIEBAQEBAUEAwAAAAABAgMEEQAFEiEGEzFBIlFhcRQygZEHobHBFSNi4fAkM3KCFlLi/8QAFAEBAAAAAAAAAAAAAAAAAAAAAP/EABQRAQAAAAAAAAAAAAAAAAAAAAD/2gAMAwEAAhEDEQA/AEfmSi8etghNyMQoP9SP+LYFw54spAqV0serDp1w3cKZBU8SZlD8IGFHcrLVW8KeguRqb0G/0wAxV8H0wMqV8Jxo8OUcMUs00bZhNWVMDBWpnGhGJYKLkb2F77HtjP8AM00VE6hdKrIwA8hc4AZltPHPWlJV1L5YkqqKI5lJEo0oqggDHOWtorTixUG+aufOMYCnLTRL4VQepx7li31++LUi7Yiy0aWkv54BnoIneCJY0Z2bZUUXJPoMXa3gjNa21T/D6mwXprRTb2JvjTeDcijynJoS8aGsdAZGIuVPkD2AxNmdVUrTyRwIzMdvCN8Bhb5SDqjhkKyjYpIB18rjARYmjdo5FKurEFT2w81dDJHVyOwZGB32O/8AfC/WQSVVUsEETSVBOlEUXZvQeeAFhb4uZWoaD64JU/CHEU0YkjyioKE6QW0qb7diQe4wTyzgXP0SJWpol5rCxMo21WIvb/kMB3w+LQSj+v8AbBlOmK+QZJWjLaisKpoVmBW/i8JKnb3GJY5d8BkNZAIHULexxp/DXElbW8JiHL2eN8rgSLQgFkkJOl1HqFNz1u2MxrahKgoUBFr3Bwx/h5mEtFW1USLE8dXFyZEm+TqCCfYj9cAxcP5ZLVSR5i8Lc6OoTnaNw4NrMT1ve33wN4mMb5zmDQgBDUSdPO5v+d8atw3SGqy/lyR8uVYbEr3KtcX+6j/rjJM4hkp6uohm/wBxJGDHzPngAVL4asnDB/4xns9SlTFlNU0EiAK4XY4D5XCs+b00L30yzIhANtiwH74+k8hjgskbhNJjVQEJa24tY3wGHngziNlDLlM9imsbr0++KVNwxnMKyyVOXzQwd5XtpG1+2PoJmhCyRrp06dNgtrgYHcQ8uPKE004cKy+G4Atv5/XACJsxzeqakXLol+GMYMyB7HSdr6uva+3pi9lNRWpGv8UamiIHhWK7n3uxOA9JW1iVyK9PBS0EKARTGcLdOgUKBvYDz2vixUTUqSGVDaR+973wEHFlDGaCrzCAws8KaxzUAub9NsJMlKr8R8OPEx5tS6ysxiEW3hbcKLbePfrYDyw4yT1BTk0U4SQyKdR7C+/63+mKtfl0k3EUNSNISCAlCw2ubjp/28sA2FI1dy9VEviDG7k9LevpjykioxNqWoUsmkqES/QgeXoPtgK8VQqvIapgN7aINzsbdvPbHjR1kMhaOpqmKsw2XT0DEfmFwH6Sqp6WCoXVIbOSwUab3Iv273OFQfMdNwO18FM1FZ/EJokicq4LaiNiL/kcC2Gl/pgMszGmWnZNAsGvgpwbEZ8xWFTYysEB8r7fvivxDHy3iHXdrYcvwPyKLNs8qquoIaPL0WX4cNZpnJOkewtc/TAafHVmmCx0InZ1mZGkRR4VL3vcjTfbTY+ZwG/EHgaoqcqp82yaJ6qpii01cEY1NILkhlHci9rdSLW6WN3Map4MznBiAp45CUW9iQdzsOh7YdeH62N6OF45NULrsSN1PkfXAfLtEZRmlP8ADkCcTJy9XQNqFr/XG/zUopTyiIlkQaW0uwsfoMLX4o8HR0mfUfE2V0r8hp0evSJSQjBgRJbsDvftcA9zgvNNUSvJJGVfck6Dc+fQYC1FSgutljOxuNTWJuNunS18Q5zRCHI7lKZ3MigieU6SPti/R084I5yuxvuE+nn36/bFqTKf4lGtNPl/NhNidZBAI774BHnK6zFUGnppIoUYckcxWQ/KVJF9vLAqWZTUjlVEkijrcWtjRzwVSVdbG8sCx8hBFaKQhQo6CwsO/TCtxXwzFUVcSZC0SCWc060xk0lnAuSNR3FiL+VsBWy+oV59Sm4tcnGgZdkj1FMZ5FKuV/l32J98QcH8FwZQqS5jKlVWgfKDdI/Ydz6nDlgM6NbApcMqBl2IaQf52xHNmFKuzGnHu+GnNeGYKpnnpFSKoZyzB7lHP0O39zhNrMizKjAE1Ox5ZvrVNSn5fX+n8zgKefSpI9BURyO6MrJaLoCCDvt64FUQV80i1xmQEN4b2vscR5oscNdTRc949cfy2vqtYX67f3xxFqFQmhwDuAzjbAZtnC/HGL4cghL3J2Ax+4aaagzqlkWTltzgpIba3e/pimtSZI1iCqNybA48nEwkRlRrDv5YDYEzyjr8vn02WphOkqpuGHnho4CqyV5G5IW5W/UXtf3GMBpquekZWSQxsOjYdeGOJYp51SsmSObTYEmyt7eR9MBu1LmsTV8tLpJk5Za/oD0OKkeetTSPEY4wg6aRYj1thQ4PzFIc5M9YzJC6suoi43/bBziKWklgjqaGRHMZKuPMHAMXx1JK8dVoVtgrOQDpB/v+uCUcgcgKQQB2xmUGYGna2r+U+xGGvhnMecWRiWYeEHzwB+uKxUM7lxEoRiX8tuuMKjeTi/jtY8uqWp1p31xSKTfwkFmHrc3t3AGNE/FfOTQcMtAjaHqQdRv0RRc/t98Lv4XcNx8PUC59nKlK6pj/ANNTn5o4zvcj/wBj69B6k4DVKSnipkOi97bs3U4GUWY1MmZPAP50AcjmAbAdt8czSzVDxmU/yWUHkqNr/wBR7+2CNPcqpK8tF3tawwFsXsMfsVlrYXcrG4bT1tiQTozaVYFvTAKvG3Cr5qsVZlXLjrYSda2A5yntfsfI+4PpmVfHLT1LRzKVkU+JSCCvoR2ON3LqTbUB6XwBqsgy/Nq+aorIwZksjE9/I/a2A+eGokSppVWNAj6yfDve+Jmy2ka+pbee9sV4JGEWXMxYhQ4Yn3xPUSQOCWIbAD6qjp0rqWIABJnVCxF9IJAv9L3w0U3BdBHM6SZnTSxk7Hlm4Btba/r+WAFO6/FxPeEFWQgzLcde2x3w2RVrsob4uC/ny/8A5wFTKsompSZKLOnjhWVl5JQujKLdATte/bDZTHmK2iUW31K+2oYBU9a0crL8dTBSb2WL2/pwQFc4Q3qEIsL6EsSPtgIiXqnKUsczMN7BTth14BilMoacEaIyDcWsf8OFCgzCPU7yCocax/tqQeh9MaLkiLS5fEwurTKW8XXxG4/IYABniRZpxBJV1yCSjorRwRN8ssgNyT5qDYW7kW88cSS1VbK01mkF7u56DDQcupGfU8Ov3O32x3URi0SIgEaXdlA2J7DAS0hICoRdgNRJ6DFLiGeUQpUws+iI2ZAdtJ7n8sXlcknaw9Me7Ojo6hlbYg98ADyaRqmoKBisdySwO5H+WwZkq8vgBp1njUj5hr07+uE2B56HOxTUjHl8xwR3KqCbflbBGiyAV0zTZnMEQ78lHuT7kbfTAMUVXlsa71tNv5yqPyxQ4qGYzZW8uR1iowtqAQPzBcWse1t/vgdUrkeWnlUOVNXVHlpLAH88VhmmapKI2ylKenYbRspUH64DGaCxy+G/r+uKeYzVSMq0kAO/iYi/74tZef8AQQ/X9cdSnY4Clk0krZzTx1kURWS62ePUNlJHfzth/io6I8xTQRmRTp0mLb364RcvqZqauqZoJCkiBNLWBtcPfr7DDrSZxWX1M6OSb7xr6+QwE8KUiPdsui0ra4ZfnvboLbdfPFhoMrM7hMuhJWw8J0jfv0xLl9T8S6iSGP5uov6evrhgjy6AxA+IXSxsR5YBYpadIKpGpWqIZg1xpkU2Iaw2t7/bDW/Ejmohd6MFY/lVXN7nSPL+o/fEMUKR303698EstqHhACBevcfT98A0RobeKPSw9b45mj0qWP0x5T1Dyr4gvTtiSsJ0ge2Ag0BepGOQdzbELuWfc4miFhgFCVTBnqzMDYSNq9mJH74aa1R8MYoyUBsCy9cCOKkWOm5yACQ3BODtEgqKWNpL3YAm2ApUOXm2lLaCb4iz6YRxiCBw8qfX3/UYkzbMp6OpSkpwio50l7eL74F5nEsE9GEv4td7m99gf2wH/9k=">
            <a:hlinkClick r:id="rId8"/>
          </p:cNvPr>
          <p:cNvSpPr>
            <a:spLocks noChangeAspect="1" noChangeArrowheads="1"/>
          </p:cNvSpPr>
          <p:nvPr/>
        </p:nvSpPr>
        <p:spPr bwMode="auto">
          <a:xfrm>
            <a:off x="0" y="0"/>
            <a:ext cx="1209675"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5" name="AutoShape 2" descr="data:image/jpeg;base64,/9j/4AAQSkZJRgABAQAAAQABAAD/2wCEAAkGBwgHBgkIBwgKCgkLDRYPDQwMDRsUFRAWIB0iIiAdHx8kKDQsJCYxJx8fLT0tMTU3Ojo6Iys/RD84QzQ5OjcBCgoKDQwNGg8PGjclHyU3Nzc3Nzc3Nzc3Nzc3Nzc3Nzc3Nzc3Nzc3Nzc3Nzc3Nzc3Nzc3Nzc3Nzc3Nzc3Nzc3N//AABEIALoAugMBIgACEQEDEQH/xAAcAAABBQEBAQAAAAAAAAAAAAACAQMEBQYHAAj/xAA8EAABBAECBAQDBgUCBgMAAAABAAIDEQQFIQYSMUETIlFhBxRxIzJCUoGRM2KhscEV0RYkQ3Lh8Bc0ov/EABQBAQAAAAAAAAAAAAAAAAAAAAD/xAAUEQEAAAAAAAAAAAAAAAAAAAAA/9oADAMBAAIRAxEAPwDpoKElJaS7QGSgKW0JKBEiWl4oBql6ktWlrfZAFdUNbJ2tkDtrvsgbckUDUNc03BNZGUwULPL5q/ZVb+MMH/oc0nvdBBp29qRhZKPjbDL+QsLH9zzAhT8binT5H18w0X+bakF+lAUPH1LDyDUOTE93oHC/2U0VV2EBNRhA3qjQFa8ChukloCvdKhBSoPFCvEpLQADskXgUhKBSkK8vIPLx2ShKaQIPooGtavi6NhnIy3j+Vl0XKbJIyFjpJCAxoJcT2AC+feOOI8rX9TdLLccTLbFGDsG3sf12QarP+LOccl3yGHjiFv4Xgm/1tZ/WOPta1Vha+fwmOP8ADi2H+6y+NBJkzMjaCXuNADuuxcE8CYOFjR5uqjnnIBDSLDSeyDnODia7qQ/5fFmcw9yKBU8cLa/AwudCGtA8w5+i7Y6SJjPDxGBjB6ClW5rDIxwcNz7oOKz4ObEXczfumzvuhbPOJKc0+XqaXTcvQ4Hva4x9eo9VntY0N8OQ1rG/Zu7Af0QUuFnTMkbLDI4ObdbrrPCWrHU8CMvdbwDd96NLmMejTvnjETCx52BJptq+0l8+iatHHqHNBud/wuvvfog6i3pv1S2mMeUSxMe0ggi+b1+idQFeyS0i8gUIrQWvEoFcUPMhJSIEtGBabajCBSElJQlpB4LwG/qlAXuoNIMh8TtafpHDjo4HtE+YfCbfZteYrgr3W8kiyfVdE+MmoNyNcx8No3xo7Jv83sudx06ZrT3ICDo3wt4e+ZyHanltHhwmmAjYldTleCAewWS4QkbiaKyBg5fLd33V4ZSW8g3B/qgeMiJjOfc7qKASRuKUuAjYgoHmYzHm3kBN5mJHyEgNc4Ch9EplJdQGycZuEERmk8xEjwObs1m1eyk6ro8GsaScPJY1r27xyHctdSlxP5GivVPF34u6DHcCanNG+fQ9QBbPjOIbfotlYWA+IWNPpmo4vEGnENcfspdu/Yn6jZajhrWotb0uLJYfPQbID15kFuvWhJ3XrQFaElCSvWg8SvJChQENgibukpE1AQCIDZIEQQeA3S0KSd14vDWlznANHc+iDgHxPc08a6lykmnMH08oWUhPLI123VbH4kMY/i3UHtkYWyPaRXfyje1mMbDkkyoog2+c7WKQdE4fyj4DeeQA16rUQyvLAd+U9z3Wb0jRXwMYJn7AXYWoxImOaGB1EHvuCgUyOqwdvdOY0sjQ0lu3qpzMNu3RPRYoDdyNuyCNHkDlILEcE7g087rN+qlDG9OhTQgPibgfsgeikANA2VYwR8zbKrY8ZvieYUfbZWcR5W0gp+LsUZGgZkVA+TmF+o3WS+FbWtOoUDvymv1W81wA6Vk2QB4Zsn6LFfC+H/kcye7D5ixp9gg26TmSE+ptIUHibScxQlCgO17mQA0vWgkj1/oib1TRkY0+Z7eb6pxu4sIDC9a8F5AtrBfE/Myy/T9PxJ5IvEJkc5hq+wW9CynGGDzalgZjhzNDXMI9+oQcz1rEyZuSHJj8V7G22UjtW4KiaJg5T8+KOJxja4jyuFi/ZXuoatlGaKGCFhLn+fazy2tFpmktxcq5C0PbZA9CQglukdDCPmHMa4bEdP2VfNqee4vZiNGMwdJZRfN32Cm63j/NxuaXASH8rd/36LGaviapFhnGE/gsDhZa40B7DsguTrOTFG5z8/Imf2dFjt/y4KF/xjqmHJvlty2jq2aLw3D+pWYgwM9krHSZb/CPV7ZCSD9EMozI53CUmaPc83Kg6joXGUefIyN8RZI4fdJ2Wikz4WujcTV+65jwxpoy81sHjPim5Oemt6K14hxdQ06KIOlMrQ6muBp1V6d+nVB0WPJiklHK5u/uFODm/hP+VwVmr4hlqR0+U+/vfNGJoPtW5W44Yzm7Oj+bjI3IjyfHbX0cP7INHx3kOx+Hsks+/JUbQfV2yDg/Dbp3D+LAK3bzn6u3UXiqQ6ji4GPG8EvlDy7loGvY9Dur6NojjYwdGtAQEeuyQlJaBxQFYQ8yFISgIlJaQFJaDhORxXqeTKJHZbw7+XZdL+HvFT9TZ8rlOBlZ3/MqaT4dYkrfsX8pI2Urgzg3N0fWXZEz2mIbCig6WCOyVDVVvf0RBAtqv16D5jTJq+/HT2H3CsKtLyhwojmB2I9UHPYNNfjRz5bMdjnyOBZz9W7717KVzOOa5/q4d/ZTNUxM/HldG3Cmyo+aonxbiuwcOxpQ8ZpPMHjkde4Pb2QTDjuyXVFTfWQda9AgzNIhdjluRGHdiTuT+qLHzGhpBJ/dPf6njNHLM62+hQZqThfBG7C5oHo+kEmkYuOzeN7/AMoLrsqVqmv6FFIQ1k8snTlhP+6l6G6XOh+bgiibCCQ0PJc9w9b7IC4P0r5XIlnyCDkSCjX4B2Ckcd6VJqWO0MbzOEDxTTR7XX6Kx00A05tdeqsNZzcbTcMT5ZPK7yggWQg4RFpcGLNWS2SB46CRttP1Wl4X4ck+ZjzcLUXx1JXhxjyvb1I9itzFi6fqTrjmZKO+w/sp+NomNA8SRMAeR1YNygotVjycRpjxAHBssYaJRZc5w3JPbt2WkxWTR4sbMlzHTAeYsFC/ZNR4jzlSPyN2NcwgduYXv/VS3naygAoT0Sk7fRNlyBCUJche70SMI/EgMlJaCylsoI2DOJIW79QraCW9r6rNMmOJFQG3qiwM3KyctgiH2fdBq6qhVIwU0y63J/VONQGEoQ2jCAmmjYu6rqueZWQWOmAG4kcdvquhg1uuXa0HQ6nlRHtI79rQDl5Tmsd4YNrM5GTkZUj2PyPCjDqJ7uKu4S0zEPqj6pjI0YZOTMIyW84DmEDYO/8AQga03TowwuBu/wAR3tSsbXnaFkiGWMtxidv5D7qv0/F4gL3xtnjuEkuZydN6H7qbrWJqTOaLVtND27N8XHBPa+iDYafr2ntjDxIzz70CrfXczBm0GZs0sZM0JDG9y49KXJtM01omAjyJS1rv4b4jbfZa3UZtNhiazJyRDO9nlEw5C7atgUGQ03V59MzRHM/mYejj29l1XhzW48qEbjp6ri2rVkvJhB67EdD6LoPAEEvgNMn5uUe9IN8/YAE71aZeb2TjyEy4oBcatN7JXlNEoPPQdEp6JEHkqRJaCHjCKaKpAL91LgZFhU4UFGwI2ii4bJ7PDJJY4n2OaiAEFzBKJmBzTf6p8JjDgZBC1jeikgIPIwhHqmsvKhxITLO6mgdO5QDqGbDgY5nnJq6a0ficegXO+M43Ra1LK7q4gkDpany6sdX4n0+KQj5c5DQ1nauv72AneOMcjUHl48sjA9pA/dBlYx4gFeu9q4xm8rGPu3DYH2WejmMTi0ncHb2V7pczcj7J7zz9gO6Cb4UTshk7HugnbRLmHaSugfXUKwx9Ty8aWJkjY8poPNzA8p5z6dqCqc3FfEPs3E7WCs9NqeXhTAhvKSdyD1/RB0zTsomQuyMejkzAxkUfTcn9FkOMMN/FWrPhZjhmnad/HyDX2jvytrsg0PiOSeVkcsXOQa+6tfq8niaMY4ImxOkbVNbX9EHOcHT4Z83ljAbFD90DoPdb/hvFDYjMxpbC3yxj19SqrR9EfI7wnUIweaZze5/KFsBG2ONrI9mtFAIG3ppydcm3FA05AUbrrsgIKAHIbRuQdeiBLQ2lKFA5mwDDJlshh9EuGxuVPHJzXXQH0TmbnYWTgGB7xzEfi2WbgzotHFY5dM7rzE7BBu2t2sCx7KPkangYtifLiYR25rK5xqnEup5dh87msquRmwr9FmZcpzmOt53N0Sg6rqnF+DjQh2KXSvdtZ2aFi9V4gmznPc55BPS+ypshzmCNtNLqqgen/lRZ3PNXQJ2ItBPw80Y2rYmQXWIp2OPsLFrr2u6YNVw6b5ZWjmiefWuh9lwmZrjzW0g96K7Zwfqn+q8P4k7nXK1vhSX+ZuyDlutYssEj/IWTRmi139lCw9T28Rm3Ls4A0QV1zibh6LWIvEiDW5bRs/8AMPQrjOv6Xk6flvuN0MzD9o29ig12Dr8LwGyUTXfunpHYec5vPyPb3rqFzR2W+tw5h9uisdK/1LMkDcVrn3t6boOr6FpGn44a+IFp2cbNq4yqzZY8fGaKYPM8dG/+VmOE9E1CaRozpi0A+YMO/wBLWxjkx2ZGTiwcrflyGU3qdkBQRMx4WxxCh390pSn26ISUDbzumyif1QEoEPRNlGU2UCGk2BSMoSEAlDSUndeQZVkzph5XuNeo6H0TMzQ7n5mts7Gv7lVkGa9uwZ5z/MFPZM1w5zs47EDoghPYGAPbQvqKVM+JrtSbDsOdwJrtXVXWWXRuLg3ctG57f+2q1jWEyzmunIwDvfX/AAgSR3NO4EkO5rsbghMuBd55BYHcNqkjK5XBn3XGqCcLHlnN+I+u2yCFKOXejzdqNhbP4Y60MbUpNNnNQ5HmYT2eO37LITRuYwHYkEhJBM+OeN8I5JWODmkGt0H0G02OU9QqrX+HsTW8fkmbyzN+5KBZHsfUeyj8PauNRxIZuhe3p791ZahqcGmYsmTlOqKNvM4+iDjutcPx6VqBxcwsikI5m83RzezgtVwVoDzjl0RaW3Re02AP91yTiLWJuINZydSyea5X2xp/AzsP2W2+DGRlR8SCCKST5R+PJ40RJ5BVUa7G6/dB2nBxIsOBscfb8S5xjZ8uTPqWdE80MxzmgHqAa/wtVx1xPj8N6LLJfNmStLMeMdeY7An0AWI4OZWlPF8xdYJPfog1OBr/AIsIdI22g06urT6K2jyI5mh0b9iOlLEQh0UjpGmzZBBG1fRPzZT4eWeEnlBArmpBsSLQFZdnEssMjo3Au5ezj1VlhcQY2T5ZPK49UFp1QEbomva9oc0gg90h6oEIQFESkKBlwQ7o3i0Fe6DkTM3lAvyuAHNe1H3VjDnsBB2LSNgD95VmpYQzo+eIhmQAGucTXOPf3VNjzzQl+PNYkgPlY4UQg3ZacthHMDbfJf8AlVuI6OaA47aL2OIe0iiDe/VR9I1Hmga8tHNZJN9T9UnEWLJK3/UtNc5mTCBztH/Ub/mkErweRznUBVkA7eyWWRjI+Uuu68xulWaTr8Gc0Q5pEM/Tmrb6hT5sNok+zc5zKsE9D7IIsjjK5wDaA7lNyFrbDmAvA2run3Dlp1ea9x2HshexriDyi/QHog2/wwzGzY2Rp5P20B8WH1o/eH9lptf0GHXsT5fNdkRXsHseRX7Hf9VyzhnUZNH13GzN2xiQNeB+U7FdZ1/Vhg4OZkRAluLhy5DnA7Xy+UIPm/OhZDqGXCxxLIpnsaT3AcQD/Rdl+DulOh0mXUwG82Q7w27DZrev9f7BcSEji4veSXOJLie5PVdz+CeqMyeGptPc77bClNt/kd0P9x+iCH8WmNJxA6nPLy8k+gUXhh3haU09HA2d9vonPi0ebVsKOrAgJP6lRtFcG6Y1u5LKB90FlG2MyOe0muo2/dQpSfEkhc48kgoBx+6exQc5jBfJJ5d+YEf2XsuEPicS/d1V3vuCgqcjJlZleG774HK4d7CT5p8MzZGOoE/dI2tLqsIkxxkN2kiA8TfqOxpV0j3vYSW/d6oNlo2tSQUwvcQQduoWnxtShyBTnBrj0B6Fctxnua4E+U1ub9Fp8Odz4iOc325h3Qba76V+6G9lnBq02NF53CrAtzfVXOHltyY7oNd6Xd+6B9yBE+wN0NFByvFz4cgObLH5u49B9VTcRYRZI3LxWl7apzgd/wBVUaRLJ85CPEfR/mWrG+I4HcUUFHok32csXNy7gj9Vr9NlE0Ra+zbQPVYPR/8A7Mg7c3T91tdG/iN/7nBBSZnD/wA1qcsMP2bIjb3jYBp9PdXsMTIoWwM5+aMfiNkj/KsdLAfjZZeOYmZ13umY+t9//AQV0rTyucAGnuDuUx4biDytNnqR1CmZDQZTYB8/cexUJxJyXts8oaNv3QM5Hlvcl90e2y2Gpaw7J+GWRkHo7CdjyeviBzWb/oslkfdiPctTk7nf/HOtCzQzoqF9PuoMKFuvhLqY03ivEbI8iHKa7GeCdjzUR/8ApoWECtdFJbnYJaSCMmOiP+4IOifEfK+c4nbA6GWM4sfhvLtg6zdj1FUk0d4+X5GnlruAl+JRP/G0Ys0cGEke/mTGESOcDYUeiAsq2yOLiZDvRKagm8NjGPe4xi6d730TupHd49/8Ksd/Bk9o2kextAerZ0GLGRI8Dm2DW7l99lV4L3PYHBvLubZ3HsqWV7n61T3Fwb0s3SvcH+HIe9lBKZGIjR+6RdeiuMSTlDWl/TcWa/qqd33W/r/dT8fbGFbbf7ID17MMeGSH+dxYG39VaaFqIaYvEsEVz30pZHiQnwccWa8Qf3VrhE8oF7UdkHSTXboUqCP+Gz6BGg//2Q==">
            <a:hlinkClick r:id="rId9"/>
          </p:cNvPr>
          <p:cNvSpPr>
            <a:spLocks noChangeAspect="1" noChangeArrowheads="1"/>
          </p:cNvSpPr>
          <p:nvPr/>
        </p:nvSpPr>
        <p:spPr bwMode="auto">
          <a:xfrm>
            <a:off x="63500" y="-6834188"/>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6" name="AutoShape 18" descr="data:image/jpeg;base64,/9j/4AAQSkZJRgABAQAAAQABAAD/2wCEAAkGBwgHBgkIBwgKCgkLDRYPDQwMDRsUFRAWIB0iIiAdHx8kKDQsJCYxJx8fLT0tMTU3Ojo6Iys/RD84QzQ5OjcBCgoKDQwNGg8PGjclHyU3Nzc3Nzc3Nzc3Nzc3Nzc3Nzc3Nzc3Nzc3Nzc3Nzc3Nzc3Nzc3Nzc3Nzc3Nzc3Nzc3N//AABEIAHEAWwMBIgACEQEDEQH/xAAcAAACAgMBAQAAAAAAAAAAAAAGBwQFAAIDCAH/xABBEAACAQIEAwQHAwoGAwEAAAABAgMEEQAFEiEGMUEHE1FhIjJxgZGxwRRCoRUjJFJzgpKy0eEIM2JywvA0N3QX/8QAFAEBAAAAAAAAAAAAAAAAAAAAAP/EABQRAQAAAAAAAAAAAAAAAAAAAAD/2gAMAwEAAhEDEQA/AAaSBmy5qtWuFl0MPDbbBx2Z8K5Ln+XVdTmQlmqI5NAi1MiKNNwbqQSefst78BNFJ3mRZinVGR/p9MMrs6yyqk4cpIaSMpVNK1RLqm0WRtlY6TexVbW5+Q2wC54oo4sqz6uoYC3dRSWXUdwCL2918VtL6Xf26xm/wOL3jGSStzyop62QGvpWeJ5BGF16SfAb+XlgZhqTSzkOBpdbH2HATO8BQXbYkXsMXmTSB6R7DcN9MCkUheOxA2GCThkl4Z1G9iL+XPAXVPs3txCpNC8W1cZUWei1e+6jEtG0m3XFfEbcaoXNleh3/iP9MBDotU0scUKF5JWCqqjck7WwT/kyqy5p4MxpXgdqckCQc7Eb4g8IUMVFnUVXnSyQ09Me9UKGLMy7jZQTbri2zniOqzeSOCplEkawPLHYglbqdiR1/wC+GAzKqxVy2IawzjmbAdcThUki/efjgJp67uKdkLcmI/HHQZojC/fsvkMBR5LJrgzGEn16e/wP98bwZ5X0tO4pMwqou9gEcndSlDp8PGwNjtbw64g8OyqMxs/qvGykeO1/phyZpwxllRw7SUFLlkr0awiWJ+9jp4o3K7F5TdmO5v8ALlgE2K6M5iJYYe5iLC8estbax3O++5xHzUEMG/VYoT4dR9cEGbZXw9lHCtOFrFzDP6ogloZfzdMvkBz8LnnzG2KPMCXgdiptIqyr7RsfwY/DAEHZvwTWcZSVYiqPslJT2Dz6dRLHkqj2Df8AvgmzPsskyGFp4M9qzMovqUWUe0dcSuxfiA5NQtlE1BK01TVmVWUgegVUAnx9U9R0wV53nWa5g9VTwZYqwxvpR3uyy7kHf7tiN9m2wClyTiENUyZfmxRZ42KrOAAr2PUdDjbOIJKvO6L7IC7SxiIFPNv742n4HfMM4zFvtUVJDFH3wO7XY9Lm3gcRuFoZhlVVVqzNMEWmpRff7RPdFt46YzK3tA8MBfcPcVzZZnLVlN3cyqSAsx2Ita9/Hzx34izunzbMqipjy4Ubd2NJisV3X0rkW5+zwwJvl0sWdRZdGrQTSSiPTUkKFPiT4db4m8Q5FXZNk81RVRyRVQq+6mRrFRFp9BlI53N9/IeeAoqmqBeRVa/5xvnjmJGtzxBRt8dg5tgJNAaLvohA4E5ay31YZuV8QipydY6Ar+UKMpTF3UMYrq3+WrXUctj7BhNUshjq4Xv6sin8cM/JeF6luHc2z5VkWaVXmpwpN3WHQxFuuprj93AA/EwWDO6mKAFVjKqLm52UY2pis+X02pvVkaBr9NSkg451FXPnFY8jw0aT1EmpppNtZO21/oMTnyjuKffMqB53t+iwxuxNuvoi/wCGAL+yTOadKuupIYf0gxiVL2u1udvHng0TMJoNStUI4mJMiANpjB3IBIt18b7YWvBXAee5jn0FSs8eW6X7zWSS4F9wFHLY8jhk8T8O5hQRytSmOSiN3eVVtIg81A3HmDgFjxJm9Yk9dBRm1NUKsdQ4XUyoN2senOx9uKdszlGTwUUeqMRTtWSODYmRgFT+FQ38Rwwqns/zDMMojmBeCKdvzukapBEbsWsOZJCi3twI5/w68RqKindGpW0XWCMMYrAA7A78v674A74AWLijKPy9XzdzmmVSGlSqCg97GU3Ei2IIsx6eNsUXa3mqJSZdkdOoiOppZYl3VQDZdHgrEk25eiMU/DPFFBw5lNdRU0stS9dZtogNDAWA2Y3/AL4ruJcnzamqFzvM1klV5tFQSpvCw02B/wBJBWx8bi2wuA8WCErpsQed8T6eJXhVja5xAr9Jr5u7N1LXB8sWdHQTS0yOl7G/zwHLgzIZOJOJKPLFYokjapZB9yNd2PttsPMjHqWlpFVKFKOnWGCCNUhVTbShO4I6bKLeZwlewijQ5pnNQy3mhp40W3RWf0v5Rh7xL+jrsNRUAnx/7fAJrj3hb8tdplHllLPJS01TS99UOiXC2ZxdRyubAYMeHOzPLMnpgklVPUAsSzWCav8Ad1wWJSRpniVdtzTtANuVmDD5HE2/Qb7c8BCoctpaEn7LCqdARztig7TpCvA+cCwPeU+jdrDdgNz5Ak+7BS5KaD7jin4vy45vw7mWXx/5k9O6R7fettz88BU9ltdHX8F0CxwvE9JGKWVXe5DIAL+wize/ErMeEsuzWumqoO8o6k+tUQN67eanY223/pik7HoDTcEwqjjXVTyyXUmyKDp2vy9WwB5H2YOqR29INCI1Viqb81HI4BWydktVPn8dRWmlalDajU0bdzNfmG0kFSb+W+DDL+D6HKoKpGlrszFeQ1Q1c6yB7nSegA9FjtboPDBM9WqSJGbAt4+4fUY4StJTMwa+k+krfQ+zAefe07gmLhyqXMMrjZaB5TFLGTcQSdLddJA289saZbUUaUECiW1kFxbr1wzuLY/t2WZrEzrIKlG0nYhWKsv/ACPwGPPkgkp5Xhl1K8bFWA6EGxwBj2RcV0nDOe1K5lqFJXQ900gF+7YG4JHhuR78ehMqzjL8xiEuX1lNUpYaTFKG+WPLYy2smzsQ0NI7SA6u6jFtAPP2WvisLz0JMUcrRsr3JQ6bMNuYwHrPiDNqLIcvlr8yq0hjRWbW+2prWVV6nrsN8UvA/HNFxfVVqUKyIaQLq1rbWG+8PLY8wDjzDVVtVVlTV1M85TZe9kL6fZfDG/w+Ow4yrV1EKctckX2NpI8B6FcXXfHC/wARiQ3qnEQnffbAQ8ooIctgNPD6neOR5Asxt+J+OLAdfLEew7wtbfxxglspueeAWvbjUz01Dl1TTvZqWpSa19msRa/iL2xvlfbXQVdAzZlk9WrwhTL3BVwL/eFyNsfe2Om+15FIy80iZx+6QT+GE3w9UGBKwGBpg0YFrjbfzPlgDfjPtRqOIFeiyeBqSiPryyW71x5W2X3XPswCihVxqDMb9cMCg4Fyt+H8rzGSrkgqql0VkaVVR9ZBA3H6t/btgsTsxydVAMrkjqrbfPAKnP6qsyXiGaty6cxPICNUdtgeYuR5DpgfanlngFQbszMwYnx8fni4q8/MiD7XDDXRzKC0UsrkxsPEi3txV1marOQIaKCmjHJI726eOA1eCOGolF/zasbHn6PTf2WwfdiFQz8eySNGE+00cqqFGwAZCP5Thd1c7TQxkoFAAXY8wAAL/DDO7CKVpuJUqQvoQ0Etz594oA/E4B9H1bYiTXvtiQ+wxFZgTbAcy5BFlJxHYMWCn1mPLwxKXYe/HNVtM7n7qkDADHGNOldH9kc+i6tCfepvhQdnfD8WaZjmWX1LGCqhjvE55agdww6g2Hxw5M5jdaeGpIVmFUp0k/rAr82HwwrapavJ+0eZKeQQvPIul7XsrAC9vIg4Cy4ipcsrc9ocgr82MOUZe0aPaNnLta1iw9Xnpuet8OCnSkjp4o6OKI06ooiK+mNIG1j12wsOJaHLOEOE5axA81fUn7PSSVDa3LG5MnK3o7ty528cKs5lmDG7V9XfymYfXAd6ikp1gLLCuoNzx1SGAyUw+zxlHvcaRz0t/QYpXnnNwZnIP+rGnfTbfnZPR5ekdsB2zg/pLjxVPiBb6YdX+HaJHyrOJyg1d9HGD5aSfmcIxtTqSzEnxJvj0H/h6p9HB1bPpI72uYAnrpRB874BkSINPXEOaMWuDiwkW4OI8ii2AjxJqXxx9qV0RMehtjpTjmMbVlu5PuH44Cj4gg05LK6g3Ro3H7rqfphWdsHdZfnOQZvTg9+Czk22ZUKMPb6x+OHPmMAkyyaN+TR2Hw54TPbeytLw+ht6NPKSt+n5u3ywELtYzNc8zenkDE09NSoke9hre7sf4Qn4YFKfK6eSFXashQkeqQ5I+AwX8C5FHxnT1Zq2s0U7soVb2GmIAcx0AHuwR/8A5nDH6ITXb7x1i/u3+eAR5541xmMwGy+o/ux6R7B//XlP/wDTN/NjMZgD08jiNJ1xmMwHODmcbVHqp+0X+YYzGYD5Vf5bf7fphc8Z86T9hF8jj5jMBK7Pf/KrP2Z/44Yw9UewYzGYD//Z">
            <a:hlinkClick r:id="rId2"/>
          </p:cNvPr>
          <p:cNvSpPr>
            <a:spLocks noChangeAspect="1" noChangeArrowheads="1"/>
          </p:cNvSpPr>
          <p:nvPr/>
        </p:nvSpPr>
        <p:spPr bwMode="auto">
          <a:xfrm>
            <a:off x="152400" y="152400"/>
            <a:ext cx="866775" cy="107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7" name="AutoShape 19" descr="data:image/jpeg;base64,/9j/4AAQSkZJRgABAQAAAQABAAD/2wCEAAkGBwgHBgkIBwgKCgkLDRYPDQwMDRsUFRAWIB0iIiAdHx8kKDQsJCYxJx8fLT0tMTU3Ojo6Iys/RD84QzQ5OjcBCgoKDQwNGg8PGjclHyU3Nzc3Nzc3Nzc3Nzc3Nzc3Nzc3Nzc3Nzc3Nzc3Nzc3Nzc3Nzc3Nzc3Nzc3Nzc3Nzc3N//AABEIAHgAWwMBIgACEQEDEQH/xAAcAAACAgMBAQAAAAAAAAAAAAAGBwQFAAEDCAL/xABMEAACAQIDBAMJCwkGBwAAAAABAgMEEQAFIQYSEzEUQVEHImFxgZGxs9EWFyMyNVJVdHWUoRUzNkKSosHh8CQlU1Ry8SZFYnOCg6P/xAAbAQABBQEBAAAAAAAAAAAAAAAAAQIDBAUGB//EADERAAEDAgAKCwADAAAAAAAAAAEAAgMEEQYSEyExMjRRcsEFFBUWIkFSU4GR0WGx8f/aAAwDAQACEQMRAD8AFo0aSRIo1Z5JHVERRcsxNgB4ycW42U2hI0yas/ZHtxFyH9IMo+0Kb1q4f1Q9RFTxdDpYZ5XexEshjAFib3Ct2dnXilFGHjOu96a6XnoZmsjAIIvn/wBSN9yW0X0NVeZfbjPcjtF9DVX7vtw2qjPq+DPaXJnymj6VUwvMjCtbcCra9zwr317MXFFJWOZVrqOlhZQCnBnMoa9+d0W3Lw4l6u1Y3eis9Lfo/qRo2R2j+h6n932437kNo/oap86+3DiyPOvypXZpTtSJD+T6no7NxN7fNgbjQW54kZznFNlC0JqFXdrKtKVW6lZg1j51/HB1Zu9Heis9Lfo/qSvuP2j+h6j9pPbjXuQ2j+h6j9pPbh9MV10UadY5Yrtn83p88yqHMKVBwpJJEF+ZCOyX8u7fy4OrN3o70Vnpb9H9SX9yO0f0PU+dfbjR2S2iHPJ6n9324cGbZ1PRZ7l2U02XwTy18cjxvJUGNV3ACb2Rj14lR1GbcRONluXiIuqu0da7MoJtcAwi/nGDq7Ud6Kz0t+j+pE5hk2Z5ZEsuYUE9PG77iu4Fi1ibeYHEDDa7r4A2fprCw6cnq5MKXFeVga6wXU9DV0lbTmWQC97ZvhT8h/SDKPtCn9auPQe8VRQCbeDy4895F+kGUfaFP61cehlNxYH9XE9NoK5rCraWcPMoUryT3S8juP8AltTr/wCS4LVIDak4pqzJnm2noM9NQiJS07wcEqbvvka36vFbFss0IhaTiLuqdWJ7f98WVy6F9igDnG1t/pU+rXH1tjlA2ikTKrhStJNURSE6xzXRYm/F8TMjy1corc3qJK2KQZhVGoK7pXhG1t3n33xT2csTYqYR5nUV8s6FZYkhVbEbgjLny3LHzYEKioM4fP8AZijQXjr65uhVIBs0TLcTHwWAa3hK9uN7BRx0IzzKAAi0GZycJB+rG4Dp6TiflmR5flufZnm0c4Jq9eEdFhbTiEf6iEJ8Qx9UmWpR7Q5lmq1kfCro40lh3TcNGCN7evzt1W6ueBCqtpRONvNlOi8LicCstxL2+KvZrghg6f0iPpJpRESd7hBgeR7fDiuzfJ5cw2jyzM6Sup4pMvWZFikiLh+IADezC1rYskps13oxLU0RjVlLBIHDEAg2BLnAhCXdfAGz1KB/nk9XJhSYbfdg+QKa/wDnk9XJhS4oz669BwY2I8R/oKdkPy/lH2hTetXHoena6EW+Kbfhf+OPO+RfL+U/aFN61cObbHPzs1stW5ioHHuI4FbkXawHm1PkxLTaCsbCraWcPMqt277otJszP0GmhFZXbu8671ki7N7w9dsCuW7Td0XOyJKGkjSBzoTCsSnxb1zig7nWVrnGbz11fecx/CXkNy8jG9z29Zw36KVI7AE9muHulANlzzIcZt0C1e0O3uQgNmUCT6XN0Rl/dAwSbId0KlzxlpK2mNJmDGyxhrrJ/pJ6/B6cX9dUpJEUliWQW0JwvqnZKKSqE8NQtNKsgaKRBrGRyt4vZhMu0aSkyD/IJo1DzRyJYR8IkAk8x1ezHOcyrWx2mIjLAGPdFtQfBfmPxxW5fV1OZZenSkRaqItDNunQuACCB2MLMPGMSJ3laBZWmAdlUqyLaxBt136ycTAgi6hObMpBEgzNAJ34d2umlr2BA5eE4yJpjmbL0lmi3WYxkL2gaaX01xzdXGYRrxm3jKzXsOVl0t4tMcEaaKR3SUNIkBLFl0JuTyHLnhUIQ7q0sj7PwcVkb+8wFKi3e8OS2Fdhld01d3Z6AbwYDNVGnggcfwwtcUp9deg4MbCeI8lOyL5fyn7Qp/Wrg77uzf8AC+Vr86uv/wDN/bgEyL5eyn7Qp/Wrg57o0xrGkosxSA0Mbo0Qd9xlfdPfq3LQXFiNb4InhjblZWE0ZfVMA9PMoN7ndZNRVSKkZKP8ZRqQPDhqKJ5lUxxm/PTApsdl8kFNMgZN6OQqYxGASB13GN7R5nmGUlJaeSpnifTgRz9HVBp2Alm1B5jTETiJHrEjvExFMi1ygl0uAMV1a1VGbGEjTQ9eBrJc32hra0RxTzndYjg1BEoewv3j8+rrJxJqtra6CcU1ZJRxyG+6gjklPe6Ne1gPxw10RvYJ7ZRa5RNs3XPNmVXC3JqVZbeFGsT47NbyeDF/In9hCED4Euov1WOnowObGvHUGTNjJEWl3YVEW9ulLm5G8BzJXttbw4JHbSqjbmFDHeNualfSPxxchuIwFRmIMhK7k/22OQ20DH91cRbBFnvcaxAkczYXPox9NUF2p2svwkLNz5d4DiLUTjgS2X87O0Sbpvc3Cj0nExUSEu6Mm5sjlpNgz16sR/6pMLbDO7qZX3P0yryTMkTzQuMLHFKbXXoODOxHiPJTcj+Xsp+v0/rVw2drIaRokrqtQYYiY5Cf1CSVVvF3xHlHZhTZH8vZV9fp/Wrh3VeQ9PoK9JyGM4bhJfResE+G+HRsD43ArJwmeWVcZG7mUDZXU/3hPJG7FXlLq3zgTofRgjqqWOelLVTLuHVkFtfOCMDdJAKeQLaxRQpuLWsLfwxbNLEtOs0+9KoICxAX3jewuMUhcFZos4XUvZ6mhesiqqaBY4Y95IwOzrPjOuuKKuoIZc3rHZzDuyMGdWKsN7U2tzFjbHPNalUqekUGex0krMQ0bSEREa73VbeHYDjhSSSTQy9KdppGjDb41VwSd0jy3xKSQ1NxRe6OMoy9Rs6vRlUKQeGttAN43a2mvs8OJ3AnneV1LKKmmDruj4p0Nr9tyfPibRIuX5fTU2rPHGq7o5sQNT58RlzA00oFVulWa0XB74BLXJJ7Bpr4saLbMaAVku8TiV8LSTfBvdgRQbnxtA1rcu3w+AY4dEkilpDMG4VNGahwxv3/AHx1J6wSPMb9WOP5ahzASxU8rpDEeE8gX42gI16rg38IxFzTMBlgSpqJd0KQDGrA7yk26xzsT58LlAUhaQhvuiRSx7KUb1Gks2Yq5FiLDguBz15AYXWGp3XpFl2foZIzdWrkIPaOFJhV4qTa69BwZ2H5PJTMk+Xsp+v0/rVx6GppLpunqJ9OPPOR/LuVfX6f1q49AUJDAnsdlPkY/wAsTU2grFwq2lnDzKF9rMjqUrhmGWIX4v52Afrnr3f+ojz2OKTLJEnk4kch3W0BHNDysR1HwYZzoJEKn+jgM2x2ZkmY5rk5aCuH51I+U3k5E+nDZoMbO3SsGCfENnaEP53PVWULXRPHqr94Cx8uLvZXJoX3MzlhSCnVVKqqgcQrqPIDr5MbyLJKfoSV2dJxGbvkjtujlckjs/DBK6K8KVReFkFtwXBjQeDqPV6BhkMBvjOUk9RfwsUZ55W3vjNxBdm3SBy5Kf1hztb+N8UtRVjpjiWCUwlBaKdQHle+m6OZHLny68ZU1tRX16U1Iik2D8xcC9t7vvinUa63vpzxI6OlHFEykNUHeHSZIyd03ue0geki5w57i8HyA81A1uL/ACVxangqBUVbvuidA1QrON3eXlex6hp4R2g4hGgXMuL0qCYwx7scTj4Pi2t34Gthe1zax8V7/WUUUcrwOjS9FpTqroFMr3DW3bWAW/VpflpfE+tqwgcqXka5NkOraG3MjQaH+tXRR43jcE15DfC1DfdCATZChjUMETMVRAxuQBDJ19evXhdYYO3jtJslSO2732aAqFNwBwX67DC+xFPrrvcGdh+TyU3JPl3Kvr9P61cPTL6gQyVSSm3wxZNCSR18vFhF5J8u5V9fp/Wrh8wiQqeC6IQzb11vfXTEtNoKxcKtpZw8yrCCYSi4R1XtcWv5OeOFZOxjkjpLPUAaDsxzMlQLAuLluaxEi39Xx80sbxPdFVOKxeS0BG8T1nFkrl1QbJ0UkGaV9LIA1D0eN4UYX+Pcvcm5JPXfsxrOckr0qo4aSZmoWBLMwAaMi3el/m2vqdRbQk2wUUkEsLHiGMrrbdWx1N/biQ6q6lXAKkWIPI4a5oKVpLVSokMcLQIpLLzlAuzN2tbn5fBiBXQSz008So29ytvgeQfjz01xcSxU1OAIyFRbXjSwsORHZbUYpc3r44rs7W3ybExs3kNhr2DttbAQMWxSg57hVeSoVSamjd0gKIYY9A3KxvztbTTTXniXUZcg0YSi4Nm4rG57LX8fbyxVZLFmRzJ6uqi4NPIQYllIL2O8DdRqLndI16vBbFvXSxgqQRvo1iCeYtgYPCiQ3ddC+26JHsfRrHvbozQW3m3j+afrufwwAYP9utNj6AG9/wApdf8A23wA4pz669AwY2H5PJfcEr09RDPEQJIZUlQkXG8pBH4jBN7v8+571Hf6v/PGYzEYe5ugrVqKCmqXB0rASt++FtAOT0n3f+eN++JtF/iUn3f+eMxmHZV+9QdjUHtBZ74m0X+JSfdx7cZ74e0Pz6P7uPbjMZgyj96OxqD2gte+FtB86j+7D24174O0HzqP7sMZjMJlH70djUHtBZ74Gf8AzqP7sMZ74Gf/ADqP7sMaxmDKv3pex6D2gq7O9pczzynip694TFFJxFWOIJ31iPQTioxmMw0kk3KuQU8VO3EibYL/2Q==">
            <a:hlinkClick r:id="rId3"/>
          </p:cNvPr>
          <p:cNvSpPr>
            <a:spLocks noChangeAspect="1" noChangeArrowheads="1"/>
          </p:cNvSpPr>
          <p:nvPr/>
        </p:nvSpPr>
        <p:spPr bwMode="auto">
          <a:xfrm>
            <a:off x="152400" y="152400"/>
            <a:ext cx="866775"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8" name="AutoShape 20" descr="data:image/jpeg;base64,/9j/4AAQSkZJRgABAQAAAQABAAD/2wCEAAkGBwgHBgkIBwgKCgkLDRYPDQwMDRsUFRAWIB0iIiAdHx8kKDQsJCYxJx8fLT0tMTU3Ojo6Iys/RD84QzQ5OjcBCgoKDQwNGg8PGjclHyU3Nzc3Nzc3Nzc3Nzc3Nzc3Nzc3Nzc3Nzc3Nzc3Nzc3Nzc3Nzc3Nzc3Nzc3Nzc3Nzc3N//AABEIAHEAWwMBIgACEQEDEQH/xAAcAAACAgMBAQAAAAAAAAAAAAAGBwQFAAIDCAH/xABBEAACAQIEAwQHAwoGAwEAAAABAgMEEQAFEiEGMUEHE1FhIjJxgZGxwRRCoRUjJFJzgpKy0eEIM2JywvA0N3QX/8QAFAEBAAAAAAAAAAAAAAAAAAAAAP/EABQRAQAAAAAAAAAAAAAAAAAAAAD/2gAMAwEAAhEDEQA/AAaSBmy5qtWuFl0MPDbbBx2Z8K5Ln+XVdTmQlmqI5NAi1MiKNNwbqQSefst78BNFJ3mRZinVGR/p9MMrs6yyqk4cpIaSMpVNK1RLqm0WRtlY6TexVbW5+Q2wC54oo4sqz6uoYC3dRSWXUdwCL2918VtL6Xf26xm/wOL3jGSStzyop62QGvpWeJ5BGF16SfAb+XlgZhqTSzkOBpdbH2HATO8BQXbYkXsMXmTSB6R7DcN9MCkUheOxA2GCThkl4Z1G9iL+XPAXVPs3txCpNC8W1cZUWei1e+6jEtG0m3XFfEbcaoXNleh3/iP9MBDotU0scUKF5JWCqqjck7WwT/kyqy5p4MxpXgdqckCQc7Eb4g8IUMVFnUVXnSyQ09Me9UKGLMy7jZQTbri2zniOqzeSOCplEkawPLHYglbqdiR1/wC+GAzKqxVy2IawzjmbAdcThUki/efjgJp67uKdkLcmI/HHQZojC/fsvkMBR5LJrgzGEn16e/wP98bwZ5X0tO4pMwqou9gEcndSlDp8PGwNjtbw64g8OyqMxs/qvGykeO1/phyZpwxllRw7SUFLlkr0awiWJ+9jp4o3K7F5TdmO5v8ALlgE2K6M5iJYYe5iLC8estbax3O++5xHzUEMG/VYoT4dR9cEGbZXw9lHCtOFrFzDP6ogloZfzdMvkBz8LnnzG2KPMCXgdiptIqyr7RsfwY/DAEHZvwTWcZSVYiqPslJT2Dz6dRLHkqj2Df8AvgmzPsskyGFp4M9qzMovqUWUe0dcSuxfiA5NQtlE1BK01TVmVWUgegVUAnx9U9R0wV53nWa5g9VTwZYqwxvpR3uyy7kHf7tiN9m2wClyTiENUyZfmxRZ42KrOAAr2PUdDjbOIJKvO6L7IC7SxiIFPNv742n4HfMM4zFvtUVJDFH3wO7XY9Lm3gcRuFoZhlVVVqzNMEWmpRff7RPdFt46YzK3tA8MBfcPcVzZZnLVlN3cyqSAsx2Ita9/Hzx34izunzbMqipjy4Ubd2NJisV3X0rkW5+zwwJvl0sWdRZdGrQTSSiPTUkKFPiT4db4m8Q5FXZNk81RVRyRVQq+6mRrFRFp9BlI53N9/IeeAoqmqBeRVa/5xvnjmJGtzxBRt8dg5tgJNAaLvohA4E5ay31YZuV8QipydY6Ar+UKMpTF3UMYrq3+WrXUctj7BhNUshjq4Xv6sin8cM/JeF6luHc2z5VkWaVXmpwpN3WHQxFuuprj93AA/EwWDO6mKAFVjKqLm52UY2pis+X02pvVkaBr9NSkg451FXPnFY8jw0aT1EmpppNtZO21/oMTnyjuKffMqB53t+iwxuxNuvoi/wCGAL+yTOadKuupIYf0gxiVL2u1udvHng0TMJoNStUI4mJMiANpjB3IBIt18b7YWvBXAee5jn0FSs8eW6X7zWSS4F9wFHLY8jhk8T8O5hQRytSmOSiN3eVVtIg81A3HmDgFjxJm9Yk9dBRm1NUKsdQ4XUyoN2senOx9uKdszlGTwUUeqMRTtWSODYmRgFT+FQ38Rwwqns/zDMMojmBeCKdvzukapBEbsWsOZJCi3twI5/w68RqKindGpW0XWCMMYrAA7A78v674A74AWLijKPy9XzdzmmVSGlSqCg97GU3Ei2IIsx6eNsUXa3mqJSZdkdOoiOppZYl3VQDZdHgrEk25eiMU/DPFFBw5lNdRU0stS9dZtogNDAWA2Y3/AL4ruJcnzamqFzvM1klV5tFQSpvCw02B/wBJBWx8bi2wuA8WCErpsQed8T6eJXhVja5xAr9Jr5u7N1LXB8sWdHQTS0yOl7G/zwHLgzIZOJOJKPLFYokjapZB9yNd2PttsPMjHqWlpFVKFKOnWGCCNUhVTbShO4I6bKLeZwlewijQ5pnNQy3mhp40W3RWf0v5Rh7xL+jrsNRUAnx/7fAJrj3hb8tdplHllLPJS01TS99UOiXC2ZxdRyubAYMeHOzPLMnpgklVPUAsSzWCav8Ad1wWJSRpniVdtzTtANuVmDD5HE2/Qb7c8BCoctpaEn7LCqdARztig7TpCvA+cCwPeU+jdrDdgNz5Ak+7BS5KaD7jin4vy45vw7mWXx/5k9O6R7fettz88BU9ltdHX8F0CxwvE9JGKWVXe5DIAL+wize/ErMeEsuzWumqoO8o6k+tUQN67eanY223/pik7HoDTcEwqjjXVTyyXUmyKDp2vy9WwB5H2YOqR29INCI1Viqb81HI4BWydktVPn8dRWmlalDajU0bdzNfmG0kFSb+W+DDL+D6HKoKpGlrszFeQ1Q1c6yB7nSegA9FjtboPDBM9WqSJGbAt4+4fUY4StJTMwa+k+krfQ+zAefe07gmLhyqXMMrjZaB5TFLGTcQSdLddJA289saZbUUaUECiW1kFxbr1wzuLY/t2WZrEzrIKlG0nYhWKsv/ACPwGPPkgkp5Xhl1K8bFWA6EGxwBj2RcV0nDOe1K5lqFJXQ900gF+7YG4JHhuR78ehMqzjL8xiEuX1lNUpYaTFKG+WPLYy2smzsQ0NI7SA6u6jFtAPP2WvisLz0JMUcrRsr3JQ6bMNuYwHrPiDNqLIcvlr8yq0hjRWbW+2prWVV6nrsN8UvA/HNFxfVVqUKyIaQLq1rbWG+8PLY8wDjzDVVtVVlTV1M85TZe9kL6fZfDG/w+Ow4yrV1EKctckX2NpI8B6FcXXfHC/wARiQ3qnEQnffbAQ8ooIctgNPD6neOR5Asxt+J+OLAdfLEew7wtbfxxglspueeAWvbjUz01Dl1TTvZqWpSa19msRa/iL2xvlfbXQVdAzZlk9WrwhTL3BVwL/eFyNsfe2Om+15FIy80iZx+6QT+GE3w9UGBKwGBpg0YFrjbfzPlgDfjPtRqOIFeiyeBqSiPryyW71x5W2X3XPswCihVxqDMb9cMCg4Fyt+H8rzGSrkgqql0VkaVVR9ZBA3H6t/btgsTsxydVAMrkjqrbfPAKnP6qsyXiGaty6cxPICNUdtgeYuR5DpgfanlngFQbszMwYnx8fni4q8/MiD7XDDXRzKC0UsrkxsPEi3txV1marOQIaKCmjHJI726eOA1eCOGolF/zasbHn6PTf2WwfdiFQz8eySNGE+00cqqFGwAZCP5Thd1c7TQxkoFAAXY8wAAL/DDO7CKVpuJUqQvoQ0Etz594oA/E4B9H1bYiTXvtiQ+wxFZgTbAcy5BFlJxHYMWCn1mPLwxKXYe/HNVtM7n7qkDADHGNOldH9kc+i6tCfepvhQdnfD8WaZjmWX1LGCqhjvE55agdww6g2Hxw5M5jdaeGpIVmFUp0k/rAr82HwwrapavJ+0eZKeQQvPIul7XsrAC9vIg4Cy4ipcsrc9ocgr82MOUZe0aPaNnLta1iw9Xnpuet8OCnSkjp4o6OKI06ooiK+mNIG1j12wsOJaHLOEOE5axA81fUn7PSSVDa3LG5MnK3o7ty528cKs5lmDG7V9XfymYfXAd6ikp1gLLCuoNzx1SGAyUw+zxlHvcaRz0t/QYpXnnNwZnIP+rGnfTbfnZPR5ekdsB2zg/pLjxVPiBb6YdX+HaJHyrOJyg1d9HGD5aSfmcIxtTqSzEnxJvj0H/h6p9HB1bPpI72uYAnrpRB874BkSINPXEOaMWuDiwkW4OI8ii2AjxJqXxx9qV0RMehtjpTjmMbVlu5PuH44Cj4gg05LK6g3Ro3H7rqfphWdsHdZfnOQZvTg9+Czk22ZUKMPb6x+OHPmMAkyyaN+TR2Hw54TPbeytLw+ht6NPKSt+n5u3ywELtYzNc8zenkDE09NSoke9hre7sf4Qn4YFKfK6eSFXashQkeqQ5I+AwX8C5FHxnT1Zq2s0U7soVb2GmIAcx0AHuwR/8A5nDH6ITXb7x1i/u3+eAR5541xmMwGy+o/ux6R7B//XlP/wDTN/NjMZgD08jiNJ1xmMwHODmcbVHqp+0X+YYzGYD5Vf5bf7fphc8Z86T9hF8jj5jMBK7Pf/KrP2Z/44Yw9UewYzGYD//Z">
            <a:hlinkClick r:id="rId2"/>
          </p:cNvPr>
          <p:cNvSpPr>
            <a:spLocks noChangeAspect="1" noChangeArrowheads="1"/>
          </p:cNvSpPr>
          <p:nvPr/>
        </p:nvSpPr>
        <p:spPr bwMode="auto">
          <a:xfrm>
            <a:off x="152400" y="152400"/>
            <a:ext cx="847725" cy="104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19" name="AutoShape 21" descr="data:image/jpeg;base64,/9j/4AAQSkZJRgABAQAAAQABAAD/2wCEAAkGBwgHBgkIBwgKCgkLDRYPDQwMDRsUFRAWIB0iIiAdHx8kKDQsJCYxJx8fLT0tMTU3Ojo6Iys/RD84QzQ5OjcBCgoKDQwNGg8PGjclHyU3Nzc3Nzc3Nzc3Nzc3Nzc3Nzc3Nzc3Nzc3Nzc3Nzc3Nzc3Nzc3Nzc3Nzc3Nzc3Nzc3N//AABEIAHgAWwMBIgACEQEDEQH/xAAcAAACAgMBAQAAAAAAAAAAAAAGBwQFAAEDCAL/xABMEAACAQIDBAMJCwkGBwAAAAABAgMEEQAFIQYSEzEUQVEHImFxgZGxs9EWFyMyNVJVdHWUoRUzNkKSosHh8CQlU1Ry8SZFYnOCg6P/xAAbAQABBQEBAAAAAAAAAAAAAAAAAQIDBAUGB//EADERAAEDAgAKCwADAAAAAAAAAAEAAgMEEQYSEyExMjRRcsEFFBUWIkFSU4GR0WGx8f/aAAwDAQACEQMRAD8AFo0aSRIo1Z5JHVERRcsxNgB4ycW42U2hI0yas/ZHtxFyH9IMo+0Kb1q4f1Q9RFTxdDpYZ5XexEshjAFib3Ct2dnXilFGHjOu96a6XnoZmsjAIIvn/wBSN9yW0X0NVeZfbjPcjtF9DVX7vtw2qjPq+DPaXJnymj6VUwvMjCtbcCra9zwr317MXFFJWOZVrqOlhZQCnBnMoa9+d0W3Lw4l6u1Y3eis9Lfo/qRo2R2j+h6n932437kNo/oap86+3DiyPOvypXZpTtSJD+T6no7NxN7fNgbjQW54kZznFNlC0JqFXdrKtKVW6lZg1j51/HB1Zu9Heis9Lfo/qSvuP2j+h6j9pPbjXuQ2j+h6j9pPbh9MV10UadY5Yrtn83p88yqHMKVBwpJJEF+ZCOyX8u7fy4OrN3o70Vnpb9H9SX9yO0f0PU+dfbjR2S2iHPJ6n9324cGbZ1PRZ7l2U02XwTy18cjxvJUGNV3ACb2Rj14lR1GbcRONluXiIuqu0da7MoJtcAwi/nGDq7Ud6Kz0t+j+pE5hk2Z5ZEsuYUE9PG77iu4Fi1ibeYHEDDa7r4A2fprCw6cnq5MKXFeVga6wXU9DV0lbTmWQC97ZvhT8h/SDKPtCn9auPQe8VRQCbeDy4895F+kGUfaFP61cehlNxYH9XE9NoK5rCraWcPMoUryT3S8juP8AltTr/wCS4LVIDak4pqzJnm2noM9NQiJS07wcEqbvvka36vFbFss0IhaTiLuqdWJ7f98WVy6F9igDnG1t/pU+rXH1tjlA2ikTKrhStJNURSE6xzXRYm/F8TMjy1corc3qJK2KQZhVGoK7pXhG1t3n33xT2csTYqYR5nUV8s6FZYkhVbEbgjLny3LHzYEKioM4fP8AZijQXjr65uhVIBs0TLcTHwWAa3hK9uN7BRx0IzzKAAi0GZycJB+rG4Dp6TiflmR5flufZnm0c4Jq9eEdFhbTiEf6iEJ8Qx9UmWpR7Q5lmq1kfCro40lh3TcNGCN7evzt1W6ueBCqtpRONvNlOi8LicCstxL2+KvZrghg6f0iPpJpRESd7hBgeR7fDiuzfJ5cw2jyzM6Sup4pMvWZFikiLh+IADezC1rYskps13oxLU0RjVlLBIHDEAg2BLnAhCXdfAGz1KB/nk9XJhSYbfdg+QKa/wDnk9XJhS4oz669BwY2I8R/oKdkPy/lH2hTetXHoena6EW+Kbfhf+OPO+RfL+U/aFN61cObbHPzs1stW5ioHHuI4FbkXawHm1PkxLTaCsbCraWcPMqt277otJszP0GmhFZXbu8671ki7N7w9dsCuW7Td0XOyJKGkjSBzoTCsSnxb1zig7nWVrnGbz11fecx/CXkNy8jG9z29Zw36KVI7AE9muHulANlzzIcZt0C1e0O3uQgNmUCT6XN0Rl/dAwSbId0KlzxlpK2mNJmDGyxhrrJ/pJ6/B6cX9dUpJEUliWQW0JwvqnZKKSqE8NQtNKsgaKRBrGRyt4vZhMu0aSkyD/IJo1DzRyJYR8IkAk8x1ezHOcyrWx2mIjLAGPdFtQfBfmPxxW5fV1OZZenSkRaqItDNunQuACCB2MLMPGMSJ3laBZWmAdlUqyLaxBt136ycTAgi6hObMpBEgzNAJ34d2umlr2BA5eE4yJpjmbL0lmi3WYxkL2gaaX01xzdXGYRrxm3jKzXsOVl0t4tMcEaaKR3SUNIkBLFl0JuTyHLnhUIQ7q0sj7PwcVkb+8wFKi3e8OS2Fdhld01d3Z6AbwYDNVGnggcfwwtcUp9deg4MbCeI8lOyL5fyn7Qp/Wrg77uzf8AC+Vr86uv/wDN/bgEyL5eyn7Qp/Wrg57o0xrGkosxSA0Mbo0Qd9xlfdPfq3LQXFiNb4InhjblZWE0ZfVMA9PMoN7ndZNRVSKkZKP8ZRqQPDhqKJ5lUxxm/PTApsdl8kFNMgZN6OQqYxGASB13GN7R5nmGUlJaeSpnifTgRz9HVBp2Alm1B5jTETiJHrEjvExFMi1ygl0uAMV1a1VGbGEjTQ9eBrJc32hra0RxTzndYjg1BEoewv3j8+rrJxJqtra6CcU1ZJRxyG+6gjklPe6Ne1gPxw10RvYJ7ZRa5RNs3XPNmVXC3JqVZbeFGsT47NbyeDF/In9hCED4Euov1WOnowObGvHUGTNjJEWl3YVEW9ulLm5G8BzJXttbw4JHbSqjbmFDHeNualfSPxxchuIwFRmIMhK7k/22OQ20DH91cRbBFnvcaxAkczYXPox9NUF2p2svwkLNz5d4DiLUTjgS2X87O0Sbpvc3Cj0nExUSEu6Mm5sjlpNgz16sR/6pMLbDO7qZX3P0yryTMkTzQuMLHFKbXXoODOxHiPJTcj+Xsp+v0/rVw2drIaRokrqtQYYiY5Cf1CSVVvF3xHlHZhTZH8vZV9fp/Wrh3VeQ9PoK9JyGM4bhJfResE+G+HRsD43ArJwmeWVcZG7mUDZXU/3hPJG7FXlLq3zgTofRgjqqWOelLVTLuHVkFtfOCMDdJAKeQLaxRQpuLWsLfwxbNLEtOs0+9KoICxAX3jewuMUhcFZos4XUvZ6mhesiqqaBY4Y95IwOzrPjOuuKKuoIZc3rHZzDuyMGdWKsN7U2tzFjbHPNalUqekUGex0krMQ0bSEREa73VbeHYDjhSSSTQy9KdppGjDb41VwSd0jy3xKSQ1NxRe6OMoy9Rs6vRlUKQeGttAN43a2mvs8OJ3AnneV1LKKmmDruj4p0Nr9tyfPibRIuX5fTU2rPHGq7o5sQNT58RlzA00oFVulWa0XB74BLXJJ7Bpr4saLbMaAVku8TiV8LSTfBvdgRQbnxtA1rcu3w+AY4dEkilpDMG4VNGahwxv3/AHx1J6wSPMb9WOP5ahzASxU8rpDEeE8gX42gI16rg38IxFzTMBlgSpqJd0KQDGrA7yk26xzsT58LlAUhaQhvuiRSx7KUb1Gks2Yq5FiLDguBz15AYXWGp3XpFl2foZIzdWrkIPaOFJhV4qTa69BwZ2H5PJTMk+Xsp+v0/rVx6GppLpunqJ9OPPOR/LuVfX6f1q49AUJDAnsdlPkY/wAsTU2grFwq2lnDzKF9rMjqUrhmGWIX4v52Afrnr3f+ojz2OKTLJEnk4kch3W0BHNDysR1HwYZzoJEKn+jgM2x2ZkmY5rk5aCuH51I+U3k5E+nDZoMbO3SsGCfENnaEP53PVWULXRPHqr94Cx8uLvZXJoX3MzlhSCnVVKqqgcQrqPIDr5MbyLJKfoSV2dJxGbvkjtujlckjs/DBK6K8KVReFkFtwXBjQeDqPV6BhkMBvjOUk9RfwsUZ55W3vjNxBdm3SBy5Kf1hztb+N8UtRVjpjiWCUwlBaKdQHle+m6OZHLny68ZU1tRX16U1Iik2D8xcC9t7vvinUa63vpzxI6OlHFEykNUHeHSZIyd03ue0geki5w57i8HyA81A1uL/ACVxangqBUVbvuidA1QrON3eXlex6hp4R2g4hGgXMuL0qCYwx7scTj4Pi2t34Gthe1zax8V7/WUUUcrwOjS9FpTqroFMr3DW3bWAW/VpflpfE+tqwgcqXka5NkOraG3MjQaH+tXRR43jcE15DfC1DfdCATZChjUMETMVRAxuQBDJ19evXhdYYO3jtJslSO2732aAqFNwBwX67DC+xFPrrvcGdh+TyU3JPl3Kvr9P61cPTL6gQyVSSm3wxZNCSR18vFhF5J8u5V9fp/Wrh8wiQqeC6IQzb11vfXTEtNoKxcKtpZw8yrCCYSi4R1XtcWv5OeOFZOxjkjpLPUAaDsxzMlQLAuLluaxEi39Xx80sbxPdFVOKxeS0BG8T1nFkrl1QbJ0UkGaV9LIA1D0eN4UYX+Pcvcm5JPXfsxrOckr0qo4aSZmoWBLMwAaMi3el/m2vqdRbQk2wUUkEsLHiGMrrbdWx1N/biQ6q6lXAKkWIPI4a5oKVpLVSokMcLQIpLLzlAuzN2tbn5fBiBXQSz008So29ytvgeQfjz01xcSxU1OAIyFRbXjSwsORHZbUYpc3r44rs7W3ybExs3kNhr2DttbAQMWxSg57hVeSoVSamjd0gKIYY9A3KxvztbTTTXniXUZcg0YSi4Nm4rG57LX8fbyxVZLFmRzJ6uqi4NPIQYllIL2O8DdRqLndI16vBbFvXSxgqQRvo1iCeYtgYPCiQ3ddC+26JHsfRrHvbozQW3m3j+afrufwwAYP9utNj6AG9/wApdf8A23wA4pz669AwY2H5PJfcEr09RDPEQJIZUlQkXG8pBH4jBN7v8+571Hf6v/PGYzEYe5ugrVqKCmqXB0rASt++FtAOT0n3f+eN++JtF/iUn3f+eMxmHZV+9QdjUHtBZ74m0X+JSfdx7cZ74e0Pz6P7uPbjMZgyj96OxqD2gte+FtB86j+7D24174O0HzqP7sMZjMJlH70djUHtBZ74Gf8AzqP7sMZ74Gf/ADqP7sMaxmDKv3pex6D2gq7O9pczzynip694TFFJxFWOIJ31iPQTioxmMw0kk3KuQU8VO3EibYL/2Q==">
            <a:hlinkClick r:id="rId3"/>
          </p:cNvPr>
          <p:cNvSpPr>
            <a:spLocks noChangeAspect="1" noChangeArrowheads="1"/>
          </p:cNvSpPr>
          <p:nvPr/>
        </p:nvSpPr>
        <p:spPr bwMode="auto">
          <a:xfrm>
            <a:off x="152400" y="152400"/>
            <a:ext cx="8477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0" name="AutoShape 22" descr="data:image/jpeg;base64,/9j/4AAQSkZJRgABAQAAAQABAAD/2wCEAAkGBwgHBgkIBwgKCgkLDRYPDQwMDRsUFRAWIB0iIiAdHx8kKDQsJCYxJx8fLT0tMTU3Ojo6Iys/RD84QzQ5OjcBCgoKDQwNGg8PGjclHyU3Nzc3Nzc3Nzc3Nzc3Nzc3Nzc3Nzc3Nzc3Nzc3Nzc3Nzc3Nzc3Nzc3Nzc3Nzc3Nzc3N//AABEIAHQAWAMBIgACEQEDEQH/xAAcAAABBAMBAAAAAAAAAAAAAAAGAAMEBwECBQj/xABLEAACAQIEAwUCCAkHDQAAAAABAgMEEQAFEiEGMUETIlFhcYGRBxQyQqGx0dIWI2KCksHh8PEXUnKTsrPCFSQzNENERVNjZHODov/EABgBAQEBAQEAAAAAAAAAAAAAAAEAAwIE/8QAIhEBAQABBAEEAwAAAAAAAAAAAAECERITUSEEFDFBA2GR/9oADAMBAAIRAxEAPwDqBITL30/FA94LtcYbi+MulTToSKxHmghQkhGlUsEHP5JsD42OHuRIw3KuisFTAbGRElk5kiVR2asPzEGPJjZp5bU3FP28VNLBMzJOO0Vrk6ksD7D309l/Ub0/aTZjPSh5NMbxKu5YtqijkJtffdyAPIY1VFSomVDeIMezFtgrEyKB6CQJ/wCvDgV46+dxddYgdSTpvaFFuD6qd/LDftGKadp6WGoWS/aqr2V9S2Ivsdr729ee3LEqFZGqTTpM6uyoULvZbsBsbchc2vvbwPXSWOJpUqI6cwTvKe1KRmMS3Ukl02Gq+k6rBuhvfZwtHFXLLI/cEcVwveY2G4AG5Plg08lrDXTGkWpEk6htIEZeza2NtJ32I3J52Csd7WOa6eZqV3mlklgiH41JHJCodmbc2IAO427uo3NrFiOCSaki7VQtSlQKoxq1xrIkV1B62EzkeJUDrhZiO1oKmlTd6qJqewO6K40sx8LKWO/MgDmcdS/wIkuW5dFPBGcsowkpdC3xdNnABVeXVRIfzMZkyygSeCMZdTaZY5G1CBLAqUAHLn3m92OjNHLMJ4oxZ5YlaFWOkGVXZl36BiApPgWw3KHlghlhF0FUrvsQRG0Uii46G4hv5g4Pr5KG+WUdu7SwKfyY1H6sLE4gnCxnq6MNUPf/AEXub9mMK8p/2f8A9YlLDdiLcsDnG/EzcPxRUtAI2rZgSWcahEvjbxPT+GPbw/j6effXdRpVN+wVvIk/qwoqhmOgU0RYDqzX8+uKZqc4zbMJNVTmNXIfDtSB7htjalyqrkdJInKyA3Dgm49CN8HFh0d1XQZJBY/Fo/G2pvC3jjBqXA/1WL9NvtwH8K1mf0NdFQZkpqqGXlKSWaPbbc728Qffg87IEcsXFh0d9Bea8ew5dmE9E+Ul2hIBZZiAbgH9eIo+Eqn02OTk+fxg/ZgV40TTxbmgPMMP7C44wwcWJ3VYTfCLAU1/5LktqIt249f5uNf5RYD/AMLk/rx93AIw/wA1H/kP1DDW+DixO6rA/lDiPLLJP68fdwsAF9sLBxYdHdXohYgDc8uZPhiheIMwkzfNZq6Ym8rEqD81fmj2Cw9mPQyxK90kHcYWb0x56zHKauiklgqFAeAsr3YX2bTy58/Lr4b43Yxvw3SCrrGjLqrBdS6uuDbLcuWGdAltFh54AsopWqq5IldkPO6qW+oHBnBndLltld5qiVTpCRbt7SdhhiqyqaGlSCGaADWow7EqzKWQWAYi3h+4IwI5bxnFHXU+UzZZKkswVldJNYAI67eXS+OtlnFFPLFPV1FNJT0JnSGOXQxJkJKkMLbcl8eeBKr46QDjLNhb5y/3a4H7Achgk4+U/hrm5A2uv92mB2SMrgLP+7b8u0P1DDYF8Z12gCkbhzhCxwOtWRGCLYzjYkEd0bWwsBek0a56Yq74TclqIc3GYwRFqeqI1MtgRJpKkH1UDfzOLOiPexmupIK+hlpqsAxON7+tx9WNWShoqn4jmQnpABsOY9hwU06UGfh0zCndKlh3ZUUXHUWOIvE2WU/xqoighSGakYroRbBkve+3UXxnhqtSJljlHI2UnFoRCuQZflWY5asCsHjvM121O7AaVJPgoZrct7YJsvySm1RyxosMS1ZrWjjFu0mK8z5DUduth0G4tnBos7jhEqVEckLFUnhnjjbnyJY8tvDng4yOJYcsRUUqlzou2okDYEnrywVKk4ipo6n4TKuGVQyPUxBg3IjQmN82l4c0kRwaCCV2oU6G3TCz9gvwmzt/3cX9lMD2ZSgzOFPJz77nFojNbTUrwvUUrHskNmBTTY+/EmLhWveiSqBRVMKTMJCV0hy2kFuVyq6rE8mGGoQDw/XEoXAlFwPzf1kYKKLi50qZaXM9EGV1Ia9RFARqlKgdoL3BTou3yVXzxWHUClWid45RpZCVIPQg4WJmdZPVZXOvaETQTXaGpQdyZfEeB8v44WONC9AQ6mblb12w9VxL8VR3swSVJD4EA3P0XxAWnqYq+F7q8bEox66dyLjyG3sx1KgdshQmwPPGjhWfHcEuX54XYHTKg0ufn2FtXrYC/h7sB81VEkga62HU8v2Yu6spKOupXoM0RZUjUFmfbbowPQ7HfyxW3D9Nw9Hx++XGmlradJHjjeokDKjqCSdIABF1I3v0OFOxk3DuYVyRdrl3xeJ1DmWZhuDYggXvy8sWFo0qEU/JGkA7bDDeVTvVUMdRKul5iz6fAFjpHsFsSXa/TljnUqV4woK/L+M3zCppZEppqlGimtdGsF6jYHbkd8B876nJPUnHpaRElRo5UV43FmRxcEeYxVXG3BdNQV5zChkhio2Ot6QqR2dhcgeR0sbdLG1wNkA3LUWfL54Hq46bWzuDILqwCrsbfw92xin4QQZbQVGXGlzSip4BHJTBg3K47osNiLbbkeeA6V466efSnZQqbxxk/IQBVC3/AH5+3D+T0OZkyzZRUKNBuYxMFb1sbAj24i6efZlQZxkbxUNA9DLSyrK1OD3FJ7raR058gB12vjOI+bSxNAaispBTZhIRHIqtcP4N9HPrhY4tdaLn7QHtELspQ81AvYjzxij7VIgKiQu+5N7d0dBttiK5/HJKe8HUxSgeI3B+v3jG0E5E708t+0ADKTydT1H1HGjNKr6laaleUgaraVuPnHYfTb34obM89mpeJ6jNcscQvG5WMgXDBUCXI/KAJP8ASxe1bTLXUU1MzBe1QqGPzW6N7DY+zHnego5KnPaOgnjIeSrSGVD0JcBh9eCmL8y7MY8vjo6GouoECJ2h5XCgb469XVQwRhpZVW+4udyMD0+XrmUxLTFYwbtb6hjkZ3nNFBKlNThJmVSo1Mem1lHzvbfDonVl4uE9S9NllKZpF7utiQqHxbbYfT4A46WTEVkVRUSkSxySNGFcXUjk3qDy36LbxvW1TW5nOFXu0wUEpTgDVpt1A2RfcfLfFiw1UGVZVSwhbukWnQBa73s3p3tX04kqrinI1yHOK6FO0NKChhLDfQwJIv10mwv6eOOFTSztUj4oVifkr69AB8L8t/OwxZnwsip/yfQyJf4gjOKgAfJLaQjHyBuPzvPAhw3kc+bR0nxONDTCUPPLMD2YA8LbsfIH1I54KQxUT1E1UDVlu0RgrBuYsdx5HCwU/CRk4y3OYqqAE01SqgNblIgCsDYczYH1LeGFjO/LTHzFpyka2XWqrIth3h3WHL9/LDTNBVU6NIwuFNwGsbHmPI7D3Y4EUSst9Ua723v9mNnp11qO2h2AHM/ZjH3N6HF+0zKOJBFTT0+aSF6ujlMLOoH44A7P4bix8MB1Nl2rjmp4hMQhyqGZpmdzYl2Q/JHU6zfw3GCQQqVFmJ57qLg7+dsIwoLHVJfnfSo/xYr6m9HinYW4l4qraieOHKqeqSBFOopC25PPp9OBuCqzCGrWqFBVSSICE1wttf2e3FlmJbizk773KD/FjEkSql1a/kSt/oY4L6nLpcUBsmY1Jp5Vjp6gzOAAewYWbxJt05jz9mOTW1GbzOFkWvlKknUVcjc3PTFjLPIoULK4Cbr3j3fTCNRMTczyEg33c873/UMXu70uKAzhCauGYzrmcNVNSPTMskdQHCuCQCN+tr2/Ziw4s2Sd69wrxLFN2UIYBVY+IF/kjx5eGISTOXGuaT11b/SfTD5BBAE7WH/VTl+l44p6m9LiNZ7S0+Z8M1NPJKhlijeoiYuCQ6gt7zuPQnCxA4gsMuripLFaaQg7dEPgSPpwsd4/muX07xx0c6TOZ440YRQ3N73DdCR44abO6kyC8cPuP24WFjHbHdRKviSrhpw6w05IZuYby/Kxzvwwr9QX4vSWv/Nb72FhYrjDiyvF9eVBMFLc8+6/3sO/hXXFdXYUt/6LfewsLHO2NNsYHFNb/wAmm/Rb72HRxLWayOxp7A2GzfewsLGkwx6W2MrxNWaSeyp7jyb72HIuJKx73ipx6BvtwsLHOeM8DSJ1Tmc0uUVqFI1ElJLqKg3tpbbnjOFhY0wmkZx//9k=">
            <a:hlinkClick r:id="rId4"/>
          </p:cNvPr>
          <p:cNvSpPr>
            <a:spLocks noChangeAspect="1" noChangeArrowheads="1"/>
          </p:cNvSpPr>
          <p:nvPr/>
        </p:nvSpPr>
        <p:spPr bwMode="auto">
          <a:xfrm>
            <a:off x="152400" y="152400"/>
            <a:ext cx="83820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1" name="AutoShape 23" descr="data:image/jpeg;base64,/9j/4AAQSkZJRgABAQAAAQABAAD/2wCEAAkGBwgHBgkIBwgKCgkLDRYPDQwMDRsUFRAWIB0iIiAdHx8kKDQsJCYxJx8fLT0tMTU3Ojo6Iys/RD84QzQ5OjcBCgoKDQwNGg8PGjclHyU3Nzc3Nzc3Nzc3Nzc3Nzc3Nzc3Nzc3Nzc3Nzc3Nzc3Nzc3Nzc3Nzc3Nzc3Nzc3Nzc3N//AABEIAGsAWgMBIgACEQEDEQH/xAAcAAACAwADAQAAAAAAAAAAAAAFBgMEBwACCAH/xAA7EAACAQIEBAMFBgUDBQAAAAABAgMEEQAFEiEGEzFBIlFhFDJxgZEHI0KhsdEVYpKi8FLh8SVUssHS/8QAFAEBAAAAAAAAAAAAAAAAAAAAAP/EABQRAQAAAAAAAAAAAAAAAAAAAAD/2gAMAwEAAhEDEQA/AMbqSTNfFftvh54S4IqeIWpsxrD7HlJlVeY27z+IKVRRva5sWOw9bWxfr63gfJ81rKWgyTXV0pZaapeZ5Y2kvYeEsQbeotcYDN8cwR4hjeLPsxSRNDe1SG2kDYsSNht0I6YHYDmOY5jmA+4v5VQ1dfOsFFTy1EzHaONbn4nyHqcDybAnHojg/Jqfh/JIqaBQZioaeQDd37n9sBmb/Zrn8kRqDRBfDqKNVoGFh5AEfnhWTLkqHaKmeRKhQQ0UpBBYdQCLfpjfc0nrnpXhpYyzPta9icY1VZXLTV05kBV9Rvv746efn/hwC1GGjm0sLFTYg4LK/hHwxBS0FZm2Zx0VBDz6piwSMMoLW6gEkeR79jhnTgHinQv/AEh+neoh/wDvAfeC6uqzfKq7J0cCSioZngsrXeNmAdSRv4dRYAdSMQcP8IVUlBNUVMMayRNFNA7sbMFkKuotsfde9/8ASPPC5kFbPl+bxVFLNLC4uGaJtLFSLML+oxvXCuXJDQrRTzmWLTKFeSwJUsRqJ8/e/rwGGcZ1IquKczkAsFnMf9ACX/twFwb4yyx8r4iq4m1GOV2miYj3kYn9DdfiMD8qiWbNKKKQApJURqwIuCCwGAYqT7Pc7q6SKphehKyKr6PaPEoNrX226jEo+zbPOVzefl+nlCQ/fnYHt7vXGw5Xm1DTsq1FSANAVhIQncdu2KU2fUD69NVGVIsPvdrYDG6jg7M6Sk9rrBBHTWvqEgJOxOw+Vv3w/lc8ziopJY6uGOn5CtNTshCSKw7Kep9D0v6DFvijOaYZTDJS1dMxSRTqvrI6joPmPngPl1dPHXe1V1bz4j4oY6ejd2UOL6SwuFG4272B2wDXkMstJGIK/MhUzBRqWBFiVPkoGKfGFI0uTVVZlRmasj08lEi57lr9rg2Pr2tiB83o9YEYUM9t12J9McVjWS08EFVJCkVSsrhPxqAfB6XJH0wAfL6WJftOyRV5oKU5nlmqH1sQUbTqb8RBOm57W8sa7zKb/uFwiQ5LMeKarNA8gb2dEiKdbEkkXv5qv9WDEtFmAkcRzTFNR0ky7kfXAYNkVM9VnEMCIztI4UKouSTtYDG/ZjBLzHpfuYIRUN4SgcugGnTbppI33722xl/2S5rlGV8WO+bK3Nlj5VHNa4jkY279CRsD6kd8aPxFFLDXT5hG9QA4DC50gEAdB2N98Ba4v4GouLshp4IXFNV03ip6grfruyt5g9fQ7juDgNVkdblvEKZPmUTQVInSNrHsSAGU9wb3Bx6T4UzT+JZZBKQqzafGALBv5gP8/TAb7RODZeJWocwy14Y8zy+QOnNG0yXB0E/EXHbc9L3wA3OnijlaCOolKpeMNddxf1XAxIleVW9okFgd7odyQSfd/lAwRl4OzarV5LchiSQJajb+0nviWDh6qpJuQoGpQGLkGQG4H4jbyO2AWOIylJk1OkNRVgifrTwgtuD6dMLmYVkCVUtNXioq5kijeDUeW8iOqkggW3HTbcjGrx5BUvIGqahBH3jEYPe/wxJDktNBI1XVgvyxsXVdTgXtew/yw+YYemYQJWe1CFqZR+FnLEnDpwtUzZhVgU8ZJbSVRdz88Vs9ocj4m4ro6eprZaKvqC3tBCal0qPDubWZlFhtbYel9U4WyTK8mpPZ8qp9CiweV93kPqx3P6C+2AvUmWlKU6gDORt3sewwL/i8Q2Nge4KHDXEvTEnIiO7RoSepKjAeREnSjzKGoRCyxTJLpv1AINvyw30P2gVE1HW5fXMVink1QO2/KBPuk+mFfM8qqoJGPIkI9BfAtlZDZ1KnyItgN24HzyCiPsksjSJywwaPex/YjDRlWfHMs5qKeAnkpCxse7XG/wBMeeeHc+qMnmLKnOi0kFb7r6j9sPXBvF9DS1gmiqkFQ/haOoXTqB7A9L38jgHjNK2ty6sYEvaQFkAbZh3FvMbHHeLiIVMaTK1njIDoe6nr/wCj8sC88zuLOKJQYwk8T6kKnqO9vlhRnzQU04l8Sm9m1IQDgNao6lagkobgD8sDONM1p8m4eqayoGq1ljW/vOT4fz3+WB/BtW88DIGuti4IP4dgP3+eFj7UBV5/nmW8OZcNToDNKT7qE7amPYKoY/MeeABfZtl0fFHFlXX5mjSezlagKPc1arKrbdABsO+n443QVEcICN7ze7GvU/LCRkgouHqCHKMlAYlvvaphvI56t+3kMNdLTgTNLEB4wLsdyfngLmTQVMTkzHRGb6Y73IwZvijFNFG/LdwZAoOnvbFgVAIBCGxwHnzO62WFn5UAcBbkl7WwrUjmqz2mqFaGLlSxuTOfCSGvb16YK8SSyR3EtSi6jt4dzgRkUbVOZCCCSl5jDUrVK3Xw3J7GxtgNJNdlr1b1IpsiDudRkFKb3I3PTfe/1wOy2OialMbPlHtHOmkBjiJCFybBTba1xbysMcTKs8EYPKyYgAWYkAHVe3bucdoMoz72gNBTZI2vxLYEaht0a1v+PTAFWaDkyGaeCViSUazEi+/0F8AaXKBXNIK2t1Akqphg77dbkefli/U5Zn+l1/hdMqgX1xThrdPNbdsQZAuYrUR08tVW5c8kvhlFKxR72ABto77DY7nAPfB1AuX5YH6gx2U23IGw/S+BMeV1i1NbPFAz1ddJrnl6AKPdjB8lAHxO/lZvUcqSKkiXwLFufILYAfn+WJxGcArUmQSxTwPUSq0xbUI16ADqScNtMpUm/boBiIwXkL73sB8gb4twRkAeeAjrYJbR1MPvRXuvmD1xGsyaR96w26YMRLZDffbAsQGw2wHn3P6GmdmlZDqv3JxU4TFJSZ2ldUTVEUNM4S0EYdmLo47sLCwPn8MW85EslYYXhYIpN5GItibhYQRR14khjmQTRXDsVFxfe4wD7RT5UzHRmM6xtIrhWDiwHiHY9yMRU2V0wYezVURLMHJ1xkkhVXvv0UfU+eKkFXTqqg5UF8N7rK231GLUVRQO2zNCenjS4+owFtsmqnMskheTVJrACEAXj02BU36m/wAscpsomWUu00ir00kNv7/Uk+bA/LH2ljjMicirp38Q2Emlu3Y2PbBOOWrjaJZUmK723O/h/wB8B0oMjJq4an27QBIHaMKRqAJOm+rvt9MNqoALC5HxvgbR1FKqqJEANvxL++Lc09HyTZo7noNNsBOVAYYnjI6AYrLVU7NtKvwxdhUMAy2IIuCO4wFiJbrbzx19kOJol6YmsfIfXAecc8iQyMHbbHfgj+DHiCHLsySRaWvYxhw4UGUe6G22B3GxG5GOZoiy5jKJLsBJYAnyF/1wMFPEyTqV2ALCxIsR0I9cBuD8EZAQNFAI2H4kdr/UnAuv4HpY0Z6KtqoTuQGtKP7t/wA8NHC1RLWcMZVVVLmSeakieRz1ZioJOLlR4VuMBlFXwzmC1X3FdSSDUN3Qoy+ptt5eWI4OGs9CiE10EKsRpencsBY97m3l8saPXRpJUxI6LpcgNYWJ698IIy6lq84rI54yViN0s7KV2buDfAWqSnrcsg3ruerCwkZBEIxv1vuTv1xTnz6igV2oJzWzhrM491T3t6YS5IxUhxUNJIFfSA8jEAD0vjpQUkCGdkTSVAtYkW3wF/OeJq6FhNFpK90d7fljQfs14gUcJ0QzOa0zNIyhj+Au2n5W6emM1GXUcsdQ0kCsyvHYkknd7HDHlkrhVQGyqLAW6DAbJS1cU0YkjYMh6EHriX2tP9L/ANOAvCm+VQX/AJv/ACOGDSPIYD//2Q==">
            <a:hlinkClick r:id="rId5"/>
          </p:cNvPr>
          <p:cNvSpPr>
            <a:spLocks noChangeAspect="1" noChangeArrowheads="1"/>
          </p:cNvSpPr>
          <p:nvPr/>
        </p:nvSpPr>
        <p:spPr bwMode="auto">
          <a:xfrm>
            <a:off x="152400" y="152400"/>
            <a:ext cx="857250" cy="1019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2" name="AutoShape 24" descr="data:image/jpeg;base64,/9j/4AAQSkZJRgABAQAAAQABAAD/2wCEAAkGBwgHBgkIBwgKCgkLDRYPDQwMDRsUFRAWIB0iIiAdHx8kKDQsJCYxJx8fLT0tMTU3Ojo6Iys/RD84QzQ5OjcBCgoKDQwNGg8PGjclHyU3Nzc3Nzc3Nzc3Nzc3Nzc3Nzc3Nzc3Nzc3Nzc3Nzc3Nzc3Nzc3Nzc3Nzc3Nzc3Nzc3N//AABEIAHEAWwMBIgACEQEDEQH/xAAcAAACAgMBAQAAAAAAAAAAAAAGBwQFAAIDCAH/xABBEAACAQIEAwQHAwoGAwEAAAABAgMEEQAFEiEGMUEHE1FhIjJxgZGxwRRCoRUjJFJzgpKy0eEIM2JywvA0N3QX/8QAFAEBAAAAAAAAAAAAAAAAAAAAAP/EABQRAQAAAAAAAAAAAAAAAAAAAAD/2gAMAwEAAhEDEQA/AAaSBmy5qtWuFl0MPDbbBx2Z8K5Ln+XVdTmQlmqI5NAi1MiKNNwbqQSefst78BNFJ3mRZinVGR/p9MMrs6yyqk4cpIaSMpVNK1RLqm0WRtlY6TexVbW5+Q2wC54oo4sqz6uoYC3dRSWXUdwCL2918VtL6Xf26xm/wOL3jGSStzyop62QGvpWeJ5BGF16SfAb+XlgZhqTSzkOBpdbH2HATO8BQXbYkXsMXmTSB6R7DcN9MCkUheOxA2GCThkl4Z1G9iL+XPAXVPs3txCpNC8W1cZUWei1e+6jEtG0m3XFfEbcaoXNleh3/iP9MBDotU0scUKF5JWCqqjck7WwT/kyqy5p4MxpXgdqckCQc7Eb4g8IUMVFnUVXnSyQ09Me9UKGLMy7jZQTbri2zniOqzeSOCplEkawPLHYglbqdiR1/wC+GAzKqxVy2IawzjmbAdcThUki/efjgJp67uKdkLcmI/HHQZojC/fsvkMBR5LJrgzGEn16e/wP98bwZ5X0tO4pMwqou9gEcndSlDp8PGwNjtbw64g8OyqMxs/qvGykeO1/phyZpwxllRw7SUFLlkr0awiWJ+9jp4o3K7F5TdmO5v8ALlgE2K6M5iJYYe5iLC8estbax3O++5xHzUEMG/VYoT4dR9cEGbZXw9lHCtOFrFzDP6ogloZfzdMvkBz8LnnzG2KPMCXgdiptIqyr7RsfwY/DAEHZvwTWcZSVYiqPslJT2Dz6dRLHkqj2Df8AvgmzPsskyGFp4M9qzMovqUWUe0dcSuxfiA5NQtlE1BK01TVmVWUgegVUAnx9U9R0wV53nWa5g9VTwZYqwxvpR3uyy7kHf7tiN9m2wClyTiENUyZfmxRZ42KrOAAr2PUdDjbOIJKvO6L7IC7SxiIFPNv742n4HfMM4zFvtUVJDFH3wO7XY9Lm3gcRuFoZhlVVVqzNMEWmpRff7RPdFt46YzK3tA8MBfcPcVzZZnLVlN3cyqSAsx2Ita9/Hzx34izunzbMqipjy4Ubd2NJisV3X0rkW5+zwwJvl0sWdRZdGrQTSSiPTUkKFPiT4db4m8Q5FXZNk81RVRyRVQq+6mRrFRFp9BlI53N9/IeeAoqmqBeRVa/5xvnjmJGtzxBRt8dg5tgJNAaLvohA4E5ay31YZuV8QipydY6Ar+UKMpTF3UMYrq3+WrXUctj7BhNUshjq4Xv6sin8cM/JeF6luHc2z5VkWaVXmpwpN3WHQxFuuprj93AA/EwWDO6mKAFVjKqLm52UY2pis+X02pvVkaBr9NSkg451FXPnFY8jw0aT1EmpppNtZO21/oMTnyjuKffMqB53t+iwxuxNuvoi/wCGAL+yTOadKuupIYf0gxiVL2u1udvHng0TMJoNStUI4mJMiANpjB3IBIt18b7YWvBXAee5jn0FSs8eW6X7zWSS4F9wFHLY8jhk8T8O5hQRytSmOSiN3eVVtIg81A3HmDgFjxJm9Yk9dBRm1NUKsdQ4XUyoN2senOx9uKdszlGTwUUeqMRTtWSODYmRgFT+FQ38Rwwqns/zDMMojmBeCKdvzukapBEbsWsOZJCi3twI5/w68RqKindGpW0XWCMMYrAA7A78v674A74AWLijKPy9XzdzmmVSGlSqCg97GU3Ei2IIsx6eNsUXa3mqJSZdkdOoiOppZYl3VQDZdHgrEk25eiMU/DPFFBw5lNdRU0stS9dZtogNDAWA2Y3/AL4ruJcnzamqFzvM1klV5tFQSpvCw02B/wBJBWx8bi2wuA8WCErpsQed8T6eJXhVja5xAr9Jr5u7N1LXB8sWdHQTS0yOl7G/zwHLgzIZOJOJKPLFYokjapZB9yNd2PttsPMjHqWlpFVKFKOnWGCCNUhVTbShO4I6bKLeZwlewijQ5pnNQy3mhp40W3RWf0v5Rh7xL+jrsNRUAnx/7fAJrj3hb8tdplHllLPJS01TS99UOiXC2ZxdRyubAYMeHOzPLMnpgklVPUAsSzWCav8Ad1wWJSRpniVdtzTtANuVmDD5HE2/Qb7c8BCoctpaEn7LCqdARztig7TpCvA+cCwPeU+jdrDdgNz5Ak+7BS5KaD7jin4vy45vw7mWXx/5k9O6R7fettz88BU9ltdHX8F0CxwvE9JGKWVXe5DIAL+wize/ErMeEsuzWumqoO8o6k+tUQN67eanY223/pik7HoDTcEwqjjXVTyyXUmyKDp2vy9WwB5H2YOqR29INCI1Viqb81HI4BWydktVPn8dRWmlalDajU0bdzNfmG0kFSb+W+DDL+D6HKoKpGlrszFeQ1Q1c6yB7nSegA9FjtboPDBM9WqSJGbAt4+4fUY4StJTMwa+k+krfQ+zAefe07gmLhyqXMMrjZaB5TFLGTcQSdLddJA289saZbUUaUECiW1kFxbr1wzuLY/t2WZrEzrIKlG0nYhWKsv/ACPwGPPkgkp5Xhl1K8bFWA6EGxwBj2RcV0nDOe1K5lqFJXQ900gF+7YG4JHhuR78ehMqzjL8xiEuX1lNUpYaTFKG+WPLYy2smzsQ0NI7SA6u6jFtAPP2WvisLz0JMUcrRsr3JQ6bMNuYwHrPiDNqLIcvlr8yq0hjRWbW+2prWVV6nrsN8UvA/HNFxfVVqUKyIaQLq1rbWG+8PLY8wDjzDVVtVVlTV1M85TZe9kL6fZfDG/w+Ow4yrV1EKctckX2NpI8B6FcXXfHC/wARiQ3qnEQnffbAQ8ooIctgNPD6neOR5Asxt+J+OLAdfLEew7wtbfxxglspueeAWvbjUz01Dl1TTvZqWpSa19msRa/iL2xvlfbXQVdAzZlk9WrwhTL3BVwL/eFyNsfe2Om+15FIy80iZx+6QT+GE3w9UGBKwGBpg0YFrjbfzPlgDfjPtRqOIFeiyeBqSiPryyW71x5W2X3XPswCihVxqDMb9cMCg4Fyt+H8rzGSrkgqql0VkaVVR9ZBA3H6t/btgsTsxydVAMrkjqrbfPAKnP6qsyXiGaty6cxPICNUdtgeYuR5DpgfanlngFQbszMwYnx8fni4q8/MiD7XDDXRzKC0UsrkxsPEi3txV1marOQIaKCmjHJI726eOA1eCOGolF/zasbHn6PTf2WwfdiFQz8eySNGE+00cqqFGwAZCP5Thd1c7TQxkoFAAXY8wAAL/DDO7CKVpuJUqQvoQ0Etz594oA/E4B9H1bYiTXvtiQ+wxFZgTbAcy5BFlJxHYMWCn1mPLwxKXYe/HNVtM7n7qkDADHGNOldH9kc+i6tCfepvhQdnfD8WaZjmWX1LGCqhjvE55agdww6g2Hxw5M5jdaeGpIVmFUp0k/rAr82HwwrapavJ+0eZKeQQvPIul7XsrAC9vIg4Cy4ipcsrc9ocgr82MOUZe0aPaNnLta1iw9Xnpuet8OCnSkjp4o6OKI06ooiK+mNIG1j12wsOJaHLOEOE5axA81fUn7PSSVDa3LG5MnK3o7ty528cKs5lmDG7V9XfymYfXAd6ikp1gLLCuoNzx1SGAyUw+zxlHvcaRz0t/QYpXnnNwZnIP+rGnfTbfnZPR5ekdsB2zg/pLjxVPiBb6YdX+HaJHyrOJyg1d9HGD5aSfmcIxtTqSzEnxJvj0H/h6p9HB1bPpI72uYAnrpRB874BkSINPXEOaMWuDiwkW4OI8ii2AjxJqXxx9qV0RMehtjpTjmMbVlu5PuH44Cj4gg05LK6g3Ro3H7rqfphWdsHdZfnOQZvTg9+Czk22ZUKMPb6x+OHPmMAkyyaN+TR2Hw54TPbeytLw+ht6NPKSt+n5u3ywELtYzNc8zenkDE09NSoke9hre7sf4Qn4YFKfK6eSFXashQkeqQ5I+AwX8C5FHxnT1Zq2s0U7soVb2GmIAcx0AHuwR/8A5nDH6ITXb7x1i/u3+eAR5541xmMwGy+o/ux6R7B//XlP/wDTN/NjMZgD08jiNJ1xmMwHODmcbVHqp+0X+YYzGYD5Vf5bf7fphc8Z86T9hF8jj5jMBK7Pf/KrP2Z/44Yw9UewYzGYD//Z">
            <a:hlinkClick r:id="rId2"/>
          </p:cNvPr>
          <p:cNvSpPr>
            <a:spLocks noChangeAspect="1" noChangeArrowheads="1"/>
          </p:cNvSpPr>
          <p:nvPr/>
        </p:nvSpPr>
        <p:spPr bwMode="auto">
          <a:xfrm>
            <a:off x="152400" y="152400"/>
            <a:ext cx="714375"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3" name="AutoShape 25" descr="data:image/jpeg;base64,/9j/4AAQSkZJRgABAQAAAQABAAD/2wCEAAkGBwgHBgkIBwgKCgkLDRYPDQwMDRsUFRAWIB0iIiAdHx8kKDQsJCYxJx8fLT0tMTU3Ojo6Iys/RD84QzQ5OjcBCgoKDQwNGg8PGjclHyU3Nzc3Nzc3Nzc3Nzc3Nzc3Nzc3Nzc3Nzc3Nzc3Nzc3Nzc3Nzc3Nzc3Nzc3Nzc3Nzc3N//AABEIAHgAWwMBIgACEQEDEQH/xAAcAAACAgMBAQAAAAAAAAAAAAAGBwQFAAEDCAL/xABMEAACAQIDBAMJCwkGBwAAAAABAgMEEQAFIQYSEzEUQVEHImFxgZGxs9EWFyMyNVJVdHWUoRUzNkKSosHh8CQlU1Ry8SZFYnOCg6P/xAAbAQABBQEBAAAAAAAAAAAAAAAAAQIDBAUGB//EADERAAEDAgAKCwADAAAAAAAAAAEAAgMEEQYSEyExMjRRcsEFFBUWIkFSU4GR0WGx8f/aAAwDAQACEQMRAD8AFo0aSRIo1Z5JHVERRcsxNgB4ycW42U2hI0yas/ZHtxFyH9IMo+0Kb1q4f1Q9RFTxdDpYZ5XexEshjAFib3Ct2dnXilFGHjOu96a6XnoZmsjAIIvn/wBSN9yW0X0NVeZfbjPcjtF9DVX7vtw2qjPq+DPaXJnymj6VUwvMjCtbcCra9zwr317MXFFJWOZVrqOlhZQCnBnMoa9+d0W3Lw4l6u1Y3eis9Lfo/qRo2R2j+h6n932437kNo/oap86+3DiyPOvypXZpTtSJD+T6no7NxN7fNgbjQW54kZznFNlC0JqFXdrKtKVW6lZg1j51/HB1Zu9Heis9Lfo/qSvuP2j+h6j9pPbjXuQ2j+h6j9pPbh9MV10UadY5Yrtn83p88yqHMKVBwpJJEF+ZCOyX8u7fy4OrN3o70Vnpb9H9SX9yO0f0PU+dfbjR2S2iHPJ6n9324cGbZ1PRZ7l2U02XwTy18cjxvJUGNV3ACb2Rj14lR1GbcRONluXiIuqu0da7MoJtcAwi/nGDq7Ud6Kz0t+j+pE5hk2Z5ZEsuYUE9PG77iu4Fi1ibeYHEDDa7r4A2fprCw6cnq5MKXFeVga6wXU9DV0lbTmWQC97ZvhT8h/SDKPtCn9auPQe8VRQCbeDy4895F+kGUfaFP61cehlNxYH9XE9NoK5rCraWcPMoUryT3S8juP8AltTr/wCS4LVIDak4pqzJnm2noM9NQiJS07wcEqbvvka36vFbFss0IhaTiLuqdWJ7f98WVy6F9igDnG1t/pU+rXH1tjlA2ikTKrhStJNURSE6xzXRYm/F8TMjy1corc3qJK2KQZhVGoK7pXhG1t3n33xT2csTYqYR5nUV8s6FZYkhVbEbgjLny3LHzYEKioM4fP8AZijQXjr65uhVIBs0TLcTHwWAa3hK9uN7BRx0IzzKAAi0GZycJB+rG4Dp6TiflmR5flufZnm0c4Jq9eEdFhbTiEf6iEJ8Qx9UmWpR7Q5lmq1kfCro40lh3TcNGCN7evzt1W6ueBCqtpRONvNlOi8LicCstxL2+KvZrghg6f0iPpJpRESd7hBgeR7fDiuzfJ5cw2jyzM6Sup4pMvWZFikiLh+IADezC1rYskps13oxLU0RjVlLBIHDEAg2BLnAhCXdfAGz1KB/nk9XJhSYbfdg+QKa/wDnk9XJhS4oz669BwY2I8R/oKdkPy/lH2hTetXHoena6EW+Kbfhf+OPO+RfL+U/aFN61cObbHPzs1stW5ioHHuI4FbkXawHm1PkxLTaCsbCraWcPMqt277otJszP0GmhFZXbu8671ki7N7w9dsCuW7Td0XOyJKGkjSBzoTCsSnxb1zig7nWVrnGbz11fecx/CXkNy8jG9z29Zw36KVI7AE9muHulANlzzIcZt0C1e0O3uQgNmUCT6XN0Rl/dAwSbId0KlzxlpK2mNJmDGyxhrrJ/pJ6/B6cX9dUpJEUliWQW0JwvqnZKKSqE8NQtNKsgaKRBrGRyt4vZhMu0aSkyD/IJo1DzRyJYR8IkAk8x1ezHOcyrWx2mIjLAGPdFtQfBfmPxxW5fV1OZZenSkRaqItDNunQuACCB2MLMPGMSJ3laBZWmAdlUqyLaxBt136ycTAgi6hObMpBEgzNAJ34d2umlr2BA5eE4yJpjmbL0lmi3WYxkL2gaaX01xzdXGYRrxm3jKzXsOVl0t4tMcEaaKR3SUNIkBLFl0JuTyHLnhUIQ7q0sj7PwcVkb+8wFKi3e8OS2Fdhld01d3Z6AbwYDNVGnggcfwwtcUp9deg4MbCeI8lOyL5fyn7Qp/Wrg77uzf8AC+Vr86uv/wDN/bgEyL5eyn7Qp/Wrg57o0xrGkosxSA0Mbo0Qd9xlfdPfq3LQXFiNb4InhjblZWE0ZfVMA9PMoN7ndZNRVSKkZKP8ZRqQPDhqKJ5lUxxm/PTApsdl8kFNMgZN6OQqYxGASB13GN7R5nmGUlJaeSpnifTgRz9HVBp2Alm1B5jTETiJHrEjvExFMi1ygl0uAMV1a1VGbGEjTQ9eBrJc32hra0RxTzndYjg1BEoewv3j8+rrJxJqtra6CcU1ZJRxyG+6gjklPe6Ne1gPxw10RvYJ7ZRa5RNs3XPNmVXC3JqVZbeFGsT47NbyeDF/In9hCED4Euov1WOnowObGvHUGTNjJEWl3YVEW9ulLm5G8BzJXttbw4JHbSqjbmFDHeNualfSPxxchuIwFRmIMhK7k/22OQ20DH91cRbBFnvcaxAkczYXPox9NUF2p2svwkLNz5d4DiLUTjgS2X87O0Sbpvc3Cj0nExUSEu6Mm5sjlpNgz16sR/6pMLbDO7qZX3P0yryTMkTzQuMLHFKbXXoODOxHiPJTcj+Xsp+v0/rVw2drIaRokrqtQYYiY5Cf1CSVVvF3xHlHZhTZH8vZV9fp/Wrh3VeQ9PoK9JyGM4bhJfResE+G+HRsD43ArJwmeWVcZG7mUDZXU/3hPJG7FXlLq3zgTofRgjqqWOelLVTLuHVkFtfOCMDdJAKeQLaxRQpuLWsLfwxbNLEtOs0+9KoICxAX3jewuMUhcFZos4XUvZ6mhesiqqaBY4Y95IwOzrPjOuuKKuoIZc3rHZzDuyMGdWKsN7U2tzFjbHPNalUqekUGex0krMQ0bSEREa73VbeHYDjhSSSTQy9KdppGjDb41VwSd0jy3xKSQ1NxRe6OMoy9Rs6vRlUKQeGttAN43a2mvs8OJ3AnneV1LKKmmDruj4p0Nr9tyfPibRIuX5fTU2rPHGq7o5sQNT58RlzA00oFVulWa0XB74BLXJJ7Bpr4saLbMaAVku8TiV8LSTfBvdgRQbnxtA1rcu3w+AY4dEkilpDMG4VNGahwxv3/AHx1J6wSPMb9WOP5ahzASxU8rpDEeE8gX42gI16rg38IxFzTMBlgSpqJd0KQDGrA7yk26xzsT58LlAUhaQhvuiRSx7KUb1Gks2Yq5FiLDguBz15AYXWGp3XpFl2foZIzdWrkIPaOFJhV4qTa69BwZ2H5PJTMk+Xsp+v0/rVx6GppLpunqJ9OPPOR/LuVfX6f1q49AUJDAnsdlPkY/wAsTU2grFwq2lnDzKF9rMjqUrhmGWIX4v52Afrnr3f+ojz2OKTLJEnk4kch3W0BHNDysR1HwYZzoJEKn+jgM2x2ZkmY5rk5aCuH51I+U3k5E+nDZoMbO3SsGCfENnaEP53PVWULXRPHqr94Cx8uLvZXJoX3MzlhSCnVVKqqgcQrqPIDr5MbyLJKfoSV2dJxGbvkjtujlckjs/DBK6K8KVReFkFtwXBjQeDqPV6BhkMBvjOUk9RfwsUZ55W3vjNxBdm3SBy5Kf1hztb+N8UtRVjpjiWCUwlBaKdQHle+m6OZHLny68ZU1tRX16U1Iik2D8xcC9t7vvinUa63vpzxI6OlHFEykNUHeHSZIyd03ue0geki5w57i8HyA81A1uL/ACVxangqBUVbvuidA1QrON3eXlex6hp4R2g4hGgXMuL0qCYwx7scTj4Pi2t34Gthe1zax8V7/WUUUcrwOjS9FpTqroFMr3DW3bWAW/VpflpfE+tqwgcqXka5NkOraG3MjQaH+tXRR43jcE15DfC1DfdCATZChjUMETMVRAxuQBDJ19evXhdYYO3jtJslSO2732aAqFNwBwX67DC+xFPrrvcGdh+TyU3JPl3Kvr9P61cPTL6gQyVSSm3wxZNCSR18vFhF5J8u5V9fp/Wrh8wiQqeC6IQzb11vfXTEtNoKxcKtpZw8yrCCYSi4R1XtcWv5OeOFZOxjkjpLPUAaDsxzMlQLAuLluaxEi39Xx80sbxPdFVOKxeS0BG8T1nFkrl1QbJ0UkGaV9LIA1D0eN4UYX+Pcvcm5JPXfsxrOckr0qo4aSZmoWBLMwAaMi3el/m2vqdRbQk2wUUkEsLHiGMrrbdWx1N/biQ6q6lXAKkWIPI4a5oKVpLVSokMcLQIpLLzlAuzN2tbn5fBiBXQSz008So29ytvgeQfjz01xcSxU1OAIyFRbXjSwsORHZbUYpc3r44rs7W3ybExs3kNhr2DttbAQMWxSg57hVeSoVSamjd0gKIYY9A3KxvztbTTTXniXUZcg0YSi4Nm4rG57LX8fbyxVZLFmRzJ6uqi4NPIQYllIL2O8DdRqLndI16vBbFvXSxgqQRvo1iCeYtgYPCiQ3ddC+26JHsfRrHvbozQW3m3j+afrufwwAYP9utNj6AG9/wApdf8A23wA4pz669AwY2H5PJfcEr09RDPEQJIZUlQkXG8pBH4jBN7v8+571Hf6v/PGYzEYe5ugrVqKCmqXB0rASt++FtAOT0n3f+eN++JtF/iUn3f+eMxmHZV+9QdjUHtBZ74m0X+JSfdx7cZ74e0Pz6P7uPbjMZgyj96OxqD2gte+FtB86j+7D24174O0HzqP7sMZjMJlH70djUHtBZ74Gf8AzqP7sMZ74Gf/ADqP7sMaxmDKv3pex6D2gq7O9pczzynip694TFFJxFWOIJ31iPQTioxmMw0kk3KuQU8VO3EibYL/2Q==">
            <a:hlinkClick r:id="rId3"/>
          </p:cNvPr>
          <p:cNvSpPr>
            <a:spLocks noChangeAspect="1" noChangeArrowheads="1"/>
          </p:cNvSpPr>
          <p:nvPr/>
        </p:nvSpPr>
        <p:spPr bwMode="auto">
          <a:xfrm>
            <a:off x="152400" y="152400"/>
            <a:ext cx="676275"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4" name="AutoShape 26" descr="data:image/jpeg;base64,/9j/4AAQSkZJRgABAQAAAQABAAD/2wCEAAkGBwgHBgkIBwgKCgkLDRYPDQwMDRsUFRAWIB0iIiAdHx8kKDQsJCYxJx8fLT0tMTU3Ojo6Iys/RD84QzQ5OjcBCgoKDQwNGg8PGjclHyU3Nzc3Nzc3Nzc3Nzc3Nzc3Nzc3Nzc3Nzc3Nzc3Nzc3Nzc3Nzc3Nzc3Nzc3Nzc3Nzc3N//AABEIAHQAWAMBIgACEQEDEQH/xAAcAAABBAMBAAAAAAAAAAAAAAAGAAMEBwECBQj/xABLEAACAQIEAwUCCAkHDQAAAAABAgMEEQAFEiEGMUETIlFhcYGRBxQyQqGx0dIWI2KCksHh8PEXUnKTsrPCFSQzNENERVNjZHODov/EABgBAQEBAQEAAAAAAAAAAAAAAAEAAwIE/8QAIhEBAQABBAEEAwAAAAAAAAAAAAECERITUSEEFDFBA2GR/9oADAMBAAIRAxEAPwDqBITL30/FA94LtcYbi+MulTToSKxHmghQkhGlUsEHP5JsD42OHuRIw3KuisFTAbGRElk5kiVR2asPzEGPJjZp5bU3FP28VNLBMzJOO0Vrk6ksD7D309l/Ub0/aTZjPSh5NMbxKu5YtqijkJtffdyAPIY1VFSomVDeIMezFtgrEyKB6CQJ/wCvDgV46+dxddYgdSTpvaFFuD6qd/LDftGKadp6WGoWS/aqr2V9S2Ivsdr729ee3LEqFZGqTTpM6uyoULvZbsBsbchc2vvbwPXSWOJpUqI6cwTvKe1KRmMS3Ukl02Gq+k6rBuhvfZwtHFXLLI/cEcVwveY2G4AG5Plg08lrDXTGkWpEk6htIEZeza2NtJ32I3J52Csd7WOa6eZqV3mlklgiH41JHJCodmbc2IAO427uo3NrFiOCSaki7VQtSlQKoxq1xrIkV1B62EzkeJUDrhZiO1oKmlTd6qJqewO6K40sx8LKWO/MgDmcdS/wIkuW5dFPBGcsowkpdC3xdNnABVeXVRIfzMZkyygSeCMZdTaZY5G1CBLAqUAHLn3m92OjNHLMJ4oxZ5YlaFWOkGVXZl36BiApPgWw3KHlghlhF0FUrvsQRG0Uii46G4hv5g4Pr5KG+WUdu7SwKfyY1H6sLE4gnCxnq6MNUPf/AEXub9mMK8p/2f8A9YlLDdiLcsDnG/EzcPxRUtAI2rZgSWcahEvjbxPT+GPbw/j6effXdRpVN+wVvIk/qwoqhmOgU0RYDqzX8+uKZqc4zbMJNVTmNXIfDtSB7htjalyqrkdJInKyA3Dgm49CN8HFh0d1XQZJBY/Fo/G2pvC3jjBqXA/1WL9NvtwH8K1mf0NdFQZkpqqGXlKSWaPbbc728Qffg87IEcsXFh0d9Bea8ew5dmE9E+Ul2hIBZZiAbgH9eIo+Eqn02OTk+fxg/ZgV40TTxbmgPMMP7C44wwcWJ3VYTfCLAU1/5LktqIt249f5uNf5RYD/AMLk/rx93AIw/wA1H/kP1DDW+DixO6rA/lDiPLLJP68fdwsAF9sLBxYdHdXohYgDc8uZPhiheIMwkzfNZq6Ym8rEqD81fmj2Cw9mPQyxK90kHcYWb0x56zHKauiklgqFAeAsr3YX2bTy58/Lr4b43Yxvw3SCrrGjLqrBdS6uuDbLcuWGdAltFh54AsopWqq5IldkPO6qW+oHBnBndLltld5qiVTpCRbt7SdhhiqyqaGlSCGaADWow7EqzKWQWAYi3h+4IwI5bxnFHXU+UzZZKkswVldJNYAI67eXS+OtlnFFPLFPV1FNJT0JnSGOXQxJkJKkMLbcl8eeBKr46QDjLNhb5y/3a4H7Achgk4+U/hrm5A2uv92mB2SMrgLP+7b8u0P1DDYF8Z12gCkbhzhCxwOtWRGCLYzjYkEd0bWwsBek0a56Yq74TclqIc3GYwRFqeqI1MtgRJpKkH1UDfzOLOiPexmupIK+hlpqsAxON7+tx9WNWShoqn4jmQnpABsOY9hwU06UGfh0zCndKlh3ZUUXHUWOIvE2WU/xqoighSGakYroRbBkve+3UXxnhqtSJljlHI2UnFoRCuQZflWY5asCsHjvM121O7AaVJPgoZrct7YJsvySm1RyxosMS1ZrWjjFu0mK8z5DUduth0G4tnBos7jhEqVEckLFUnhnjjbnyJY8tvDng4yOJYcsRUUqlzou2okDYEnrywVKk4ipo6n4TKuGVQyPUxBg3IjQmN82l4c0kRwaCCV2oU6G3TCz9gvwmzt/3cX9lMD2ZSgzOFPJz77nFojNbTUrwvUUrHskNmBTTY+/EmLhWveiSqBRVMKTMJCV0hy2kFuVyq6rE8mGGoQDw/XEoXAlFwPzf1kYKKLi50qZaXM9EGV1Ia9RFARqlKgdoL3BTou3yVXzxWHUClWid45RpZCVIPQg4WJmdZPVZXOvaETQTXaGpQdyZfEeB8v44WONC9AQ6mblb12w9VxL8VR3swSVJD4EA3P0XxAWnqYq+F7q8bEox66dyLjyG3sx1KgdshQmwPPGjhWfHcEuX54XYHTKg0ufn2FtXrYC/h7sB81VEkga62HU8v2Yu6spKOupXoM0RZUjUFmfbbowPQ7HfyxW3D9Nw9Hx++XGmlradJHjjeokDKjqCSdIABF1I3v0OFOxk3DuYVyRdrl3xeJ1DmWZhuDYggXvy8sWFo0qEU/JGkA7bDDeVTvVUMdRKul5iz6fAFjpHsFsSXa/TljnUqV4woK/L+M3zCppZEppqlGimtdGsF6jYHbkd8B876nJPUnHpaRElRo5UV43FmRxcEeYxVXG3BdNQV5zChkhio2Ot6QqR2dhcgeR0sbdLG1wNkA3LUWfL54Hq46bWzuDILqwCrsbfw92xin4QQZbQVGXGlzSip4BHJTBg3K47osNiLbbkeeA6V466efSnZQqbxxk/IQBVC3/AH5+3D+T0OZkyzZRUKNBuYxMFb1sbAj24i6efZlQZxkbxUNA9DLSyrK1OD3FJ7raR058gB12vjOI+bSxNAaispBTZhIRHIqtcP4N9HPrhY4tdaLn7QHtELspQ81AvYjzxij7VIgKiQu+5N7d0dBttiK5/HJKe8HUxSgeI3B+v3jG0E5E708t+0ADKTydT1H1HGjNKr6laaleUgaraVuPnHYfTb34obM89mpeJ6jNcscQvG5WMgXDBUCXI/KAJP8ASxe1bTLXUU1MzBe1QqGPzW6N7DY+zHnego5KnPaOgnjIeSrSGVD0JcBh9eCmL8y7MY8vjo6GouoECJ2h5XCgb469XVQwRhpZVW+4udyMD0+XrmUxLTFYwbtb6hjkZ3nNFBKlNThJmVSo1Mem1lHzvbfDonVl4uE9S9NllKZpF7utiQqHxbbYfT4A46WTEVkVRUSkSxySNGFcXUjk3qDy36LbxvW1TW5nOFXu0wUEpTgDVpt1A2RfcfLfFiw1UGVZVSwhbukWnQBa73s3p3tX04kqrinI1yHOK6FO0NKChhLDfQwJIv10mwv6eOOFTSztUj4oVifkr69AB8L8t/OwxZnwsip/yfQyJf4gjOKgAfJLaQjHyBuPzvPAhw3kc+bR0nxONDTCUPPLMD2YA8LbsfIH1I54KQxUT1E1UDVlu0RgrBuYsdx5HCwU/CRk4y3OYqqAE01SqgNblIgCsDYczYH1LeGFjO/LTHzFpyka2XWqrIth3h3WHL9/LDTNBVU6NIwuFNwGsbHmPI7D3Y4EUSst9Ua723v9mNnp11qO2h2AHM/ZjH3N6HF+0zKOJBFTT0+aSF6ujlMLOoH44A7P4bix8MB1Nl2rjmp4hMQhyqGZpmdzYl2Q/JHU6zfw3GCQQqVFmJ57qLg7+dsIwoLHVJfnfSo/xYr6m9HinYW4l4qraieOHKqeqSBFOopC25PPp9OBuCqzCGrWqFBVSSICE1wttf2e3FlmJbizk773KD/FjEkSql1a/kSt/oY4L6nLpcUBsmY1Jp5Vjp6gzOAAewYWbxJt05jz9mOTW1GbzOFkWvlKknUVcjc3PTFjLPIoULK4Cbr3j3fTCNRMTczyEg33c873/UMXu70uKAzhCauGYzrmcNVNSPTMskdQHCuCQCN+tr2/Ziw4s2Sd69wrxLFN2UIYBVY+IF/kjx5eGISTOXGuaT11b/SfTD5BBAE7WH/VTl+l44p6m9LiNZ7S0+Z8M1NPJKhlijeoiYuCQ6gt7zuPQnCxA4gsMuripLFaaQg7dEPgSPpwsd4/muX07xx0c6TOZ440YRQ3N73DdCR44abO6kyC8cPuP24WFjHbHdRKviSrhpw6w05IZuYby/Kxzvwwr9QX4vSWv/Nb72FhYrjDiyvF9eVBMFLc8+6/3sO/hXXFdXYUt/6LfewsLHO2NNsYHFNb/wAmm/Rb72HRxLWayOxp7A2GzfewsLGkwx6W2MrxNWaSeyp7jyb72HIuJKx73ipx6BvtwsLHOeM8DSJ1Tmc0uUVqFI1ElJLqKg3tpbbnjOFhY0wmkZx//9k=">
            <a:hlinkClick r:id="rId4"/>
          </p:cNvPr>
          <p:cNvSpPr>
            <a:spLocks noChangeAspect="1" noChangeArrowheads="1"/>
          </p:cNvSpPr>
          <p:nvPr/>
        </p:nvSpPr>
        <p:spPr bwMode="auto">
          <a:xfrm>
            <a:off x="152400" y="152400"/>
            <a:ext cx="676275"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5" name="AutoShape 27" descr="data:image/jpeg;base64,/9j/4AAQSkZJRgABAQAAAQABAAD/2wCEAAkGBwgHBgkIBwgKCgkLDRYPDQwMDRsUFRAWIB0iIiAdHx8kKDQsJCYxJx8fLT0tMTU3Ojo6Iys/RD84QzQ5OjcBCgoKDQwNGg8PGjclHyU3Nzc3Nzc3Nzc3Nzc3Nzc3Nzc3Nzc3Nzc3Nzc3Nzc3Nzc3Nzc3Nzc3Nzc3Nzc3Nzc3N//AABEIAGsAWgMBIgACEQEDEQH/xAAcAAACAwADAQAAAAAAAAAAAAAFBgMEBwACCAH/xAA7EAACAQIEBAMFBgUDBQAAAAABAgMEEQAFEiEGEzFBIlFhFDJxgZEHI0KhsdEVYpKi8FLh8SVUssHS/8QAFAEBAAAAAAAAAAAAAAAAAAAAAP/EABQRAQAAAAAAAAAAAAAAAAAAAAD/2gAMAwEAAhEDEQA/AMbqSTNfFftvh54S4IqeIWpsxrD7HlJlVeY27z+IKVRRva5sWOw9bWxfr63gfJ81rKWgyTXV0pZaapeZ5Y2kvYeEsQbeotcYDN8cwR4hjeLPsxSRNDe1SG2kDYsSNht0I6YHYDmOY5jmA+4v5VQ1dfOsFFTy1EzHaONbn4nyHqcDybAnHojg/Jqfh/JIqaBQZioaeQDd37n9sBmb/Zrn8kRqDRBfDqKNVoGFh5AEfnhWTLkqHaKmeRKhQQ0UpBBYdQCLfpjfc0nrnpXhpYyzPta9icY1VZXLTV05kBV9Rvv746efn/hwC1GGjm0sLFTYg4LK/hHwxBS0FZm2Zx0VBDz6piwSMMoLW6gEkeR79jhnTgHinQv/AEh+neoh/wDvAfeC6uqzfKq7J0cCSioZngsrXeNmAdSRv4dRYAdSMQcP8IVUlBNUVMMayRNFNA7sbMFkKuotsfde9/8ASPPC5kFbPl+bxVFLNLC4uGaJtLFSLML+oxvXCuXJDQrRTzmWLTKFeSwJUsRqJ8/e/rwGGcZ1IquKczkAsFnMf9ACX/twFwb4yyx8r4iq4m1GOV2miYj3kYn9DdfiMD8qiWbNKKKQApJURqwIuCCwGAYqT7Pc7q6SKphehKyKr6PaPEoNrX226jEo+zbPOVzefl+nlCQ/fnYHt7vXGw5Xm1DTsq1FSANAVhIQncdu2KU2fUD69NVGVIsPvdrYDG6jg7M6Sk9rrBBHTWvqEgJOxOw+Vv3w/lc8ziopJY6uGOn5CtNTshCSKw7Kep9D0v6DFvijOaYZTDJS1dMxSRTqvrI6joPmPngPl1dPHXe1V1bz4j4oY6ejd2UOL6SwuFG4272B2wDXkMstJGIK/MhUzBRqWBFiVPkoGKfGFI0uTVVZlRmasj08lEi57lr9rg2Pr2tiB83o9YEYUM9t12J9McVjWS08EFVJCkVSsrhPxqAfB6XJH0wAfL6WJftOyRV5oKU5nlmqH1sQUbTqb8RBOm57W8sa7zKb/uFwiQ5LMeKarNA8gb2dEiKdbEkkXv5qv9WDEtFmAkcRzTFNR0ky7kfXAYNkVM9VnEMCIztI4UKouSTtYDG/ZjBLzHpfuYIRUN4SgcugGnTbppI33722xl/2S5rlGV8WO+bK3Nlj5VHNa4jkY279CRsD6kd8aPxFFLDXT5hG9QA4DC50gEAdB2N98Ba4v4GouLshp4IXFNV03ip6grfruyt5g9fQ7juDgNVkdblvEKZPmUTQVInSNrHsSAGU9wb3Bx6T4UzT+JZZBKQqzafGALBv5gP8/TAb7RODZeJWocwy14Y8zy+QOnNG0yXB0E/EXHbc9L3wA3OnijlaCOolKpeMNddxf1XAxIleVW9okFgd7odyQSfd/lAwRl4OzarV5LchiSQJajb+0nviWDh6qpJuQoGpQGLkGQG4H4jbyO2AWOIylJk1OkNRVgifrTwgtuD6dMLmYVkCVUtNXioq5kijeDUeW8iOqkggW3HTbcjGrx5BUvIGqahBH3jEYPe/wxJDktNBI1XVgvyxsXVdTgXtew/yw+YYemYQJWe1CFqZR+FnLEnDpwtUzZhVgU8ZJbSVRdz88Vs9ocj4m4ro6eprZaKvqC3tBCal0qPDubWZlFhtbYel9U4WyTK8mpPZ8qp9CiweV93kPqx3P6C+2AvUmWlKU6gDORt3sewwL/i8Q2Nge4KHDXEvTEnIiO7RoSepKjAeREnSjzKGoRCyxTJLpv1AINvyw30P2gVE1HW5fXMVink1QO2/KBPuk+mFfM8qqoJGPIkI9BfAtlZDZ1KnyItgN24HzyCiPsksjSJywwaPex/YjDRlWfHMs5qKeAnkpCxse7XG/wBMeeeHc+qMnmLKnOi0kFb7r6j9sPXBvF9DS1gmiqkFQ/haOoXTqB7A9L38jgHjNK2ty6sYEvaQFkAbZh3FvMbHHeLiIVMaTK1njIDoe6nr/wCj8sC88zuLOKJQYwk8T6kKnqO9vlhRnzQU04l8Sm9m1IQDgNao6lagkobgD8sDONM1p8m4eqayoGq1ljW/vOT4fz3+WB/BtW88DIGuti4IP4dgP3+eFj7UBV5/nmW8OZcNToDNKT7qE7amPYKoY/MeeABfZtl0fFHFlXX5mjSezlagKPc1arKrbdABsO+n443QVEcICN7ze7GvU/LCRkgouHqCHKMlAYlvvaphvI56t+3kMNdLTgTNLEB4wLsdyfngLmTQVMTkzHRGb6Y73IwZvijFNFG/LdwZAoOnvbFgVAIBCGxwHnzO62WFn5UAcBbkl7WwrUjmqz2mqFaGLlSxuTOfCSGvb16YK8SSyR3EtSi6jt4dzgRkUbVOZCCCSl5jDUrVK3Xw3J7GxtgNJNdlr1b1IpsiDudRkFKb3I3PTfe/1wOy2OialMbPlHtHOmkBjiJCFybBTba1xbysMcTKs8EYPKyYgAWYkAHVe3bucdoMoz72gNBTZI2vxLYEaht0a1v+PTAFWaDkyGaeCViSUazEi+/0F8AaXKBXNIK2t1Akqphg77dbkefli/U5Zn+l1/hdMqgX1xThrdPNbdsQZAuYrUR08tVW5c8kvhlFKxR72ABto77DY7nAPfB1AuX5YH6gx2U23IGw/S+BMeV1i1NbPFAz1ddJrnl6AKPdjB8lAHxO/lZvUcqSKkiXwLFufILYAfn+WJxGcArUmQSxTwPUSq0xbUI16ADqScNtMpUm/boBiIwXkL73sB8gb4twRkAeeAjrYJbR1MPvRXuvmD1xGsyaR96w26YMRLZDffbAsQGw2wHn3P6GmdmlZDqv3JxU4TFJSZ2ldUTVEUNM4S0EYdmLo47sLCwPn8MW85EslYYXhYIpN5GItibhYQRR14khjmQTRXDsVFxfe4wD7RT5UzHRmM6xtIrhWDiwHiHY9yMRU2V0wYezVURLMHJ1xkkhVXvv0UfU+eKkFXTqqg5UF8N7rK231GLUVRQO2zNCenjS4+owFtsmqnMskheTVJrACEAXj02BU36m/wAscpsomWUu00ir00kNv7/Uk+bA/LH2ljjMicirp38Q2Emlu3Y2PbBOOWrjaJZUmK723O/h/wB8B0oMjJq4an27QBIHaMKRqAJOm+rvt9MNqoALC5HxvgbR1FKqqJEANvxL++Lc09HyTZo7noNNsBOVAYYnjI6AYrLVU7NtKvwxdhUMAy2IIuCO4wFiJbrbzx19kOJol6YmsfIfXAecc8iQyMHbbHfgj+DHiCHLsySRaWvYxhw4UGUe6G22B3GxG5GOZoiy5jKJLsBJYAnyF/1wMFPEyTqV2ALCxIsR0I9cBuD8EZAQNFAI2H4kdr/UnAuv4HpY0Z6KtqoTuQGtKP7t/wA8NHC1RLWcMZVVVLmSeakieRz1ZioJOLlR4VuMBlFXwzmC1X3FdSSDUN3Qoy+ptt5eWI4OGs9CiE10EKsRpencsBY97m3l8saPXRpJUxI6LpcgNYWJ698IIy6lq84rI54yViN0s7KV2buDfAWqSnrcsg3ruerCwkZBEIxv1vuTv1xTnz6igV2oJzWzhrM491T3t6YS5IxUhxUNJIFfSA8jEAD0vjpQUkCGdkTSVAtYkW3wF/OeJq6FhNFpK90d7fljQfs14gUcJ0QzOa0zNIyhj+Au2n5W6emM1GXUcsdQ0kCsyvHYkknd7HDHlkrhVQGyqLAW6DAbJS1cU0YkjYMh6EHriX2tP9L/ANOAvCm+VQX/AJv/ACOGDSPIYD//2Q==">
            <a:hlinkClick r:id="rId5"/>
          </p:cNvPr>
          <p:cNvSpPr>
            <a:spLocks noChangeAspect="1" noChangeArrowheads="1"/>
          </p:cNvSpPr>
          <p:nvPr/>
        </p:nvSpPr>
        <p:spPr bwMode="auto">
          <a:xfrm>
            <a:off x="152400" y="152400"/>
            <a:ext cx="742950" cy="88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6" name="AutoShape 28" descr="data:image/jpeg;base64,/9j/4AAQSkZJRgABAQAAAQABAAD/2wCEAAkGBwgHBgkIBwgKCgkLDRYPDQwMDRsUFRAWIB0iIiAdHx8kKDQsJCYxJx8fLT0tMTU3Ojo6Iys/RD84QzQ5OjcBCgoKDQwNGg8PGjclHyU3Nzc3Nzc3Nzc3Nzc3Nzc3Nzc3Nzc3Nzc3Nzc3Nzc3Nzc3Nzc3Nzc3Nzc3Nzc3Nzc3N//AABEIAF8ATAMBIgACEQEDEQH/xAAcAAABBQEBAQAAAAAAAAAAAAAEAgMFBgcBAAj/xAA0EAABAwMCAwcCBQQDAAAAAAABAgMEAAUREiEGMUEHEyJRYXGBUrEUMkKRoRUzgtEjJCX/xAAUAQEAAAAAAAAAAAAAAAAAAAAA/8QAFBEBAAAAAAAAAAAAAAAAAAAAAP/aAAwDAQACEQMRAD8A01pLQ3GNqYmSe7dztUZLfuK4aU2pURt8kalyUqUkD0CeZ+RVVuXCfEt2cP4/jJ1ts8240QtpHp4Vgn5zQWe4cUwLYP8AvT2I+eQccAJ9hzNV6X2n2FKykTnXMbZDCyD7HFVm+9mMG0WWdclXl95bDK3QkMpSFqAyATknc1mgbUobCg12Z2m2fKO5VIcyd9LJGPXfFQly7SGu8xBiOOjqt1Xdj4GCftWfCOvmaQWyKC5u9ok7Qe7hx0+q1qUPsK4xxrNeAVKRHUnO3chSSP3JquWCUiHdmHHW23EKOhQcSFAZ5EZ5HON/epPi9xK5zTqQAVNYONhsdvv/ABQTbV7ceKVtxZakKOytIAx57mpAzAeaqq9ofWbe0n6cj+aO1jqaDVIEkozqVnFHtSwpw4wSRVRbmFo6DyoyJP0uE89tqBvtKlBrhKYE/mc7tsDPmtOf4zWUMM93FS8pScHp5Vqt1fZeQwubGMtluSytUdLQcLmFjw6Tsc1crC3wNxMHGY1ktf4iNjvoj9vbS4yfVJFB86NpclrU3GbU6rqlpBWf2FJuFju8Vsvv2q4MMdHHoy0JPyQK+oHuJOE7ADDNztUMt+ExmnEJKfTQncftWfdp9xt3FED/AMa4MSVNA6e7d2BPQ45H3oMKz0zUpeny+Iq/qb1Z98VFuJUhakqGFJOCM8jRa477rMfQlSgG+edhkk0EhaXtMIDrqNEKe3oCMFR2tDmM5zgHNdL2TQaCp/UpW++aJiLWFeLfzqLQTqJxRcR45UDQWOy2+Lephtk1OpiS2tCh/ieXrV0sfClo4Ww9BjNpfShwlxIIyk48O5O2cYHSqHw5LREvsN11WEBe599qtXFtxvS5iUWCCzcQ82gLSuUlosgHmQf0nPPf7UAEnswtk6SbvAlSo8xxzvHO5e7vVz1Jzg4znnjpUFN4ajWBpcu6T/xMpKC2CEhOoZ6771fuH3rjbbI5/XgzHkrdUtDLTmsNo2wNRAyc5PzWOdpV1JlrSHcg0ETwnbIsriJ5lxpDjT5US8thLwjo33CVnTkkgZIVgZ28oe6LQxLW005rCUpClYA8WkahgbbHI+Ket1+ehWZ+LHYbQ9IWSuUTlWjGNIGNh81BLcOaB1bpUrnXgcihwc08kbUGjJICc+VITI0r8IoOdcI8NKu9cx5JG5PxVdmcSvLGiGylkfWvxK/196Cz3O8Mw2gt9en6Up/Mr2ou1R1Xxpi4O2+1uOvt5P8AUY+dackagoEHOQRn3rMXnXHnC484pxZ5qUcmtP4Jjs8b8Gjh1iT+D4gtGt2C7qwHmVqyUH0Cj8eEjrQOXibJs0coUSkpGP76lJx0wkkgfFZzc5r099TrqiqpS5WDiNuYqLeEvoLZwrvDmirVwo7cA6tWpqDHGqQ+f0j6R5qPQfJ2FBXu9QWUpTzAwfeg1nJpDiwt1a0jSFKJA8smvAk86BaTvRTa8J5UInnRbafCKDjq1OKKlKKlHcknc0Ov704ramlbkUHKLtFzlWW6Rrlb3S3JjOBbavXyPmCMgjqCaENJoPo9PGPD/GfCqJC0IRctQaXGz/yMrwVHfqghJweXztVU464oQ/2bwUWthiFEk5bdSj8zjgUpK0p9PCSSehA61kUCdJtspEqE6pp5HJSfLqD5g+VEXO8PXCDboS0JbYgtuJQlP6lLWVqUc79QP8RQRx510UnNLAoFpolCVFO3Khk0+knGxNAlXX3po06rmofNMn0oOHfaubV0Cvb0HDypFKPKvCg4KXSetdHOgWmnQduVMg06NhQf/9k=">
            <a:hlinkClick r:id="rId6"/>
          </p:cNvPr>
          <p:cNvSpPr>
            <a:spLocks noChangeAspect="1" noChangeArrowheads="1"/>
          </p:cNvSpPr>
          <p:nvPr/>
        </p:nvSpPr>
        <p:spPr bwMode="auto">
          <a:xfrm>
            <a:off x="152400" y="152400"/>
            <a:ext cx="723900" cy="904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7" name="AutoShape 29" descr="data:image/jpeg;base64,/9j/4AAQSkZJRgABAQAAAQABAAD/2wCEAAkGBwgHBgkIBwgKCgkLDRYPDQwMDRsUFRAWIB0iIiAdHx8kKDQsJCYxJx8fLT0tMTU3Ojo6Iys/RD84QzQ5OjcBCgoKDQwNGg8PGjclHyU3Nzc3Nzc3Nzc3Nzc3Nzc3Nzc3Nzc3Nzc3Nzc3Nzc3Nzc3Nzc3Nzc3Nzc3Nzc3Nzc3N//AABEIAGQARQMBIgACEQEDEQH/xAAcAAACAwEBAQEAAAAAAAAAAAAEBQADBgIHAQj/xAA6EAACAQMCAwUFBAkFAAAAAAABAgMABBEFIRIxQQYTUWFxIjKBkaEUQsHwBxUWIyRisdHxM1JykuH/xAAWAQEBAQAAAAAAAAAAAAAAAAAAAQL/xAAWEQEBAQAAAAAAAAAAAAAAAAAAEQH/2gAMAwEAAhEDEQA/APUJZm4jg/WhZZXUZ4jQDXzChrjUQoLNyXc1sxVrWvTW88en2CLJfze6GPsxj/cf7UXB2Fe/jEmraxfzStgkJIUUeIABxWQ7K6hE95Nq93lpZ5f3a55L0+ler2OqRSxK3TA3GCKhWcuOxP6vjaXR9Z1C1kUbK8neIfVTVGm69KlythrKpHdHaOVP9OY+XgfI/OtbLqlquFeWEE9C4zWE/SEqSWM0sRTGNyDup6H50GuSTJJ8q6DkCst2U179ZaLb3ErZm4eGT/kNifjz+NOxeqcbjnWgxWQ77nnUoNbxANiKlBjpJyCdzS/UrlRZzmV3RO7biZV4iBjcgZGa+O3tH1oPU42l0284AMpAzEE8wBvWQi061t3aS3FvJqEatiEd60QK5A4gBnc8/IV6HYJc6IZLJZy8XdCRI4n4ivQDPPptQHYG1ilsYpI5QG4RkOgPCeuD/mirS+sU1HVOFbuS6jmAVgpKsgAwQeQ34jQADTBJfC5g0u0ulmKmSS9haRlj3y4OcD0G9GarpUy+zo00N1YIp72C4ZldgegY5Gw5cvOtj2fEN3ZI0csicwyhsBvPHTPlSntN3MKj7OoQoQDjbagwPYqfuYr63CsgSbKhtiAf8VqUusL7xp52R0PS10hr2e2hMl37buw5LyGPDx+NY5phxngyV4jg+VA6S8OPeNSlKTbc6lArlmJJ3oadu+ieIsQHUqcHBwaqeXzqlnPjUSmPZ+4eGzuLGKTg7tvbbl7GaO0Oa4DtHwwIjclfibjPjnr1rLyTtbzfaYy3LDgdR41o+zeq2ffRzSt+7H3RjZqYrV6cZrWQMYY4GznKSEgj0NJ+2Orr3Tup5kD1NWXupI0RKtxb5yBv8azstpJrMqsQy2kO5Y/fbwH1qhue0Il0SzsoUeNooljkZj4bbYPWl4lGM7elBXlndabIsd3A8JkHeKGHNTVKynNA3SQYPrX2lqy896lAE7iqy1VyNVJkqUi7IwaG0nT2nvWiW57k8WFOOddh6aqNMj0qC+NyI7gycJiUEsXXbiXwyMZztmg0Wmdn1eVbd5ZrmTqBsPkK9H0bQILKJJJo0MiD2U+7H6eJ86F7I29ommW95buZXuYlkMh65GceWKu7W6sunaVwq2Jrg92nkOp/PjV0ZjXILftBfyvOx7oHhjZTgqBsCPrSr9iY2YmHVQqZ27yHJHyO9EWt15dMbdKLN4I1JG3hvQLf2GuBtHqds/qjCvlNLa5eWPIdxv0POpVHl0jb1STViRvM7BAPZUuxPIAda5tnADyke7sv41hX1IXeRId+8kIHCOYHUmqtT7ptWlAbhjDAbD3RgZ2/O9F2Ld3HcXJGXRSd/HG1JFJzuc1UfofQrex02xhj05nNr3eYy0hbK8/xrB9o9YfV9XkdW/h4sxw+GBzPxP4V1Za4bX9H9rwNiZlNvGeo3I/oKz0Xu8KHHQgb7VQ7guMRAKMbeNEo7GNiSeHhPKk9u7swMWDjGd6OkV0tZpWcElSMAYA+P59KBpo0+LFMqCT/AC1KpsEVbVFJ5DFSgxWmNlL6MDLPCQBQHC0cQRscgceozV0T8EfHGeFwCoPjnautVdZLyNFChUjVM459f7VCunjI0lkUe0ULv6CkYNaoKGsL7bASzfHxKgUntPsUcbLxRzzPgIHhPsn/ALY+YNATZXMj2FvA4IihZyvnxHn9KJRm71D0IKnbfPMb+gPzrgxiHEarsowN+dWW4IzgcWfGgZ2+FVfHwxzNEXc38MVYrljjHjXeiaPfarP3dpHxkbFvuoPM0x7RdmdQ0iC3eRlkjdwGeMHCN4GqLbFysZHCR6D/ANr5VWmJxmUcZPDgcvWpQebGRgVA25GpJI32h2JyeI8/KvlSs4rQ2wzpeqk8/sTf1FINKUNern7u4+VSpVQ0lOzHmc11ASrjHh+FSpRHvXZayt7LQbRbaMIJIlkf+ZiBkmknbjXrvTv4WGOBo5QVYyIScH44qVKmqxOjlmeYsxJIU7/GpUqVof/Z">
            <a:hlinkClick r:id="rId7"/>
          </p:cNvPr>
          <p:cNvSpPr>
            <a:spLocks noChangeAspect="1" noChangeArrowheads="1"/>
          </p:cNvSpPr>
          <p:nvPr/>
        </p:nvSpPr>
        <p:spPr bwMode="auto">
          <a:xfrm>
            <a:off x="152400" y="152400"/>
            <a:ext cx="619125" cy="895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8" name="AutoShape 30" descr="data:image/jpeg;base64,/9j/4AAQSkZJRgABAQAAAQABAAD/2wCEAAkGBwgHBgkIBwgKCgkLDRYPDQwMDRsUFRAWIB0iIiAdHx8kKDQsJCYxJx8fLT0tMTU3Ojo6Iys/RD84QzQ5OjcBCgoKDQwNGg8PGjclHyU3Nzc3Nzc3Nzc3Nzc3Nzc3Nzc3Nzc3Nzc3Nzc3Nzc3Nzc3Nzc3Nzc3Nzc3Nzc3Nzc3N//AABEIAFwAfwMBIgACEQEDEQH/xAAcAAACAwEBAQEAAAAAAAAAAAAFBgMEBwIBCAD/xAA4EAACAQIEBAQEBAUEAwAAAAABAgMEEQAFEiEGEzFBIlFhcRQygZEHobHBFSNi4fAkM3KCFlLi/8QAFAEBAAAAAAAAAAAAAAAAAAAAAP/EABQRAQAAAAAAAAAAAAAAAAAAAAD/2gAMAwEAAhEDEQA/AEfmSi8etghNyMQoP9SP+LYFw54spAqV0serDp1w3cKZBU8SZlD8IGFHcrLVW8KeguRqb0G/0wAxV8H0wMqV8Jxo8OUcMUs00bZhNWVMDBWpnGhGJYKLkb2F77HtjP8AM00VE6hdKrIwA8hc4AZltPHPWlJV1L5YkqqKI5lJEo0oqggDHOWtorTixUG+aufOMYCnLTRL4VQepx7li31++LUi7Yiy0aWkv54BnoIneCJY0Z2bZUUXJPoMXa3gjNa21T/D6mwXprRTb2JvjTeDcijynJoS8aGsdAZGIuVPkD2AxNmdVUrTyRwIzMdvCN8Bhb5SDqjhkKyjYpIB18rjARYmjdo5FKurEFT2w81dDJHVyOwZGB32O/8AfC/WQSVVUsEETSVBOlEUXZvQeeAFhb4uZWoaD64JU/CHEU0YkjyioKE6QW0qb7diQe4wTyzgXP0SJWpol5rCxMo21WIvb/kMB3w+LQSj+v8AbBlOmK+QZJWjLaisKpoVmBW/i8JKnb3GJY5d8BkNZAIHULexxp/DXElbW8JiHL2eN8rgSLQgFkkJOl1HqFNz1u2MxrahKgoUBFr3Bwx/h5mEtFW1USLE8dXFyZEm+TqCCfYj9cAxcP5ZLVSR5i8Lc6OoTnaNw4NrMT1ve33wN4mMb5zmDQgBDUSdPO5v+d8atw3SGqy/lyR8uVYbEr3KtcX+6j/rjJM4hkp6uohm/wBxJGDHzPngAVL4asnDB/4xns9SlTFlNU0EiAK4XY4D5XCs+b00L30yzIhANtiwH74+k8hjgskbhNJjVQEJa24tY3wGHngziNlDLlM9imsbr0++KVNwxnMKyyVOXzQwd5XtpG1+2PoJmhCyRrp06dNgtrgYHcQ8uPKE004cKy+G4Atv5/XACJsxzeqakXLol+GMYMyB7HSdr6uva+3pi9lNRWpGv8UamiIHhWK7n3uxOA9JW1iVyK9PBS0EKARTGcLdOgUKBvYDz2vixUTUqSGVDaR+973wEHFlDGaCrzCAws8KaxzUAub9NsJMlKr8R8OPEx5tS6ysxiEW3hbcKLbePfrYDyw4yT1BTk0U4SQyKdR7C+/63+mKtfl0k3EUNSNISCAlCw2ubjp/28sA2FI1dy9VEviDG7k9LevpjykioxNqWoUsmkqES/QgeXoPtgK8VQqvIapgN7aINzsbdvPbHjR1kMhaOpqmKsw2XT0DEfmFwH6Sqp6WCoXVIbOSwUab3Iv273OFQfMdNwO18FM1FZ/EJokicq4LaiNiL/kcC2Gl/pgMszGmWnZNAsGvgpwbEZ8xWFTYysEB8r7fvivxDHy3iHXdrYcvwPyKLNs8qquoIaPL0WX4cNZpnJOkewtc/TAafHVmmCx0InZ1mZGkRR4VL3vcjTfbTY+ZwG/EHgaoqcqp82yaJ6qpii01cEY1NILkhlHci9rdSLW6WN3Map4MznBiAp45CUW9iQdzsOh7YdeH62N6OF45NULrsSN1PkfXAfLtEZRmlP8ADkCcTJy9XQNqFr/XG/zUopTyiIlkQaW0uwsfoMLX4o8HR0mfUfE2V0r8hp0evSJSQjBgRJbsDvftcA9zgvNNUSvJJGVfck6Dc+fQYC1FSgutljOxuNTWJuNunS18Q5zRCHI7lKZ3MigieU6SPti/R084I5yuxvuE+nn36/bFqTKf4lGtNPl/NhNidZBAI774BHnK6zFUGnppIoUYckcxWQ/KVJF9vLAqWZTUjlVEkijrcWtjRzwVSVdbG8sCx8hBFaKQhQo6CwsO/TCtxXwzFUVcSZC0SCWc060xk0lnAuSNR3FiL+VsBWy+oV59Sm4tcnGgZdkj1FMZ5FKuV/l32J98QcH8FwZQqS5jKlVWgfKDdI/Ydz6nDlgM6NbApcMqBl2IaQf52xHNmFKuzGnHu+GnNeGYKpnnpFSKoZyzB7lHP0O39zhNrMizKjAE1Ox5ZvrVNSn5fX+n8zgKefSpI9BURyO6MrJaLoCCDvt64FUQV80i1xmQEN4b2vscR5oscNdTRc949cfy2vqtYX67f3xxFqFQmhwDuAzjbAZtnC/HGL4cghL3J2Ax+4aaagzqlkWTltzgpIba3e/pimtSZI1iCqNybA48nEwkRlRrDv5YDYEzyjr8vn02WphOkqpuGHnho4CqyV5G5IW5W/UXtf3GMBpquekZWSQxsOjYdeGOJYp51SsmSObTYEmyt7eR9MBu1LmsTV8tLpJk5Za/oD0OKkeetTSPEY4wg6aRYj1thQ4PzFIc5M9YzJC6suoi43/bBziKWklgjqaGRHMZKuPMHAMXx1JK8dVoVtgrOQDpB/v+uCUcgcgKQQB2xmUGYGna2r+U+xGGvhnMecWRiWYeEHzwB+uKxUM7lxEoRiX8tuuMKjeTi/jtY8uqWp1p31xSKTfwkFmHrc3t3AGNE/FfOTQcMtAjaHqQdRv0RRc/t98Lv4XcNx8PUC59nKlK6pj/ANNTn5o4zvcj/wBj69B6k4DVKSnipkOi97bs3U4GUWY1MmZPAP50AcjmAbAdt8czSzVDxmU/yWUHkqNr/wBR7+2CNPcqpK8tF3tawwFsXsMfsVlrYXcrG4bT1tiQTozaVYFvTAKvG3Cr5qsVZlXLjrYSda2A5yntfsfI+4PpmVfHLT1LRzKVkU+JSCCvoR2ON3LqTbUB6XwBqsgy/Nq+aorIwZksjE9/I/a2A+eGokSppVWNAj6yfDve+Jmy2ka+pbee9sV4JGEWXMxYhQ4Yn3xPUSQOCWIbAD6qjp0rqWIABJnVCxF9IJAv9L3w0U3BdBHM6SZnTSxk7Hlm4Btba/r+WAFO6/FxPeEFWQgzLcde2x3w2RVrsob4uC/ny/8A5wFTKsompSZKLOnjhWVl5JQujKLdATte/bDZTHmK2iUW31K+2oYBU9a0crL8dTBSb2WL2/pwQFc4Q3qEIsL6EsSPtgIiXqnKUsczMN7BTth14BilMoacEaIyDcWsf8OFCgzCPU7yCocax/tqQeh9MaLkiLS5fEwurTKW8XXxG4/IYABniRZpxBJV1yCSjorRwRN8ssgNyT5qDYW7kW88cSS1VbK01mkF7u56DDQcupGfU8Ov3O32x3URi0SIgEaXdlA2J7DAS0hICoRdgNRJ6DFLiGeUQpUws+iI2ZAdtJ7n8sXlcknaw9Me7Ojo6hlbYg98ADyaRqmoKBisdySwO5H+WwZkq8vgBp1njUj5hr07+uE2B56HOxTUjHl8xwR3KqCbflbBGiyAV0zTZnMEQ78lHuT7kbfTAMUVXlsa71tNv5yqPyxQ4qGYzZW8uR1iowtqAQPzBcWse1t/vgdUrkeWnlUOVNXVHlpLAH88VhmmapKI2ylKenYbRspUH64DGaCxy+G/r+uKeYzVSMq0kAO/iYi/74tZef8AQQ/X9cdSnY4Clk0krZzTx1kURWS62ePUNlJHfzth/io6I8xTQRmRTp0mLb364RcvqZqauqZoJCkiBNLWBtcPfr7DDrSZxWX1M6OSb7xr6+QwE8KUiPdsui0ra4ZfnvboLbdfPFhoMrM7hMuhJWw8J0jfv0xLl9T8S6iSGP5uov6evrhgjy6AxA+IXSxsR5YBYpadIKpGpWqIZg1xpkU2Iaw2t7/bDW/Ejmohd6MFY/lVXN7nSPL+o/fEMUKR303698EstqHhACBevcfT98A0RobeKPSw9b45mj0qWP0x5T1Dyr4gvTtiSsJ0ge2Ag0BepGOQdzbELuWfc4miFhgFCVTBnqzMDYSNq9mJH74aa1R8MYoyUBsCy9cCOKkWOm5yACQ3BODtEgqKWNpL3YAm2ApUOXm2lLaCb4iz6YRxiCBw8qfX3/UYkzbMp6OpSkpwio50l7eL74F5nEsE9GEv4td7m99gf2wH/9k=">
            <a:hlinkClick r:id="rId8"/>
          </p:cNvPr>
          <p:cNvSpPr>
            <a:spLocks noChangeAspect="1" noChangeArrowheads="1"/>
          </p:cNvSpPr>
          <p:nvPr/>
        </p:nvSpPr>
        <p:spPr bwMode="auto">
          <a:xfrm>
            <a:off x="152400" y="152400"/>
            <a:ext cx="1209675"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29" name="AutoShape 17" descr="data:image/jpeg;base64,/9j/4AAQSkZJRgABAQAAAQABAAD/2wCEAAkGBwgHBgkIBwgKCgkLDRYPDQwMDRsUFRAWIB0iIiAdHx8kKDQsJCYxJx8fLT0tMTU3Ojo6Iys/RD84QzQ5OjcBCgoKDQwNGg8PGjclHyU3Nzc3Nzc3Nzc3Nzc3Nzc3Nzc3Nzc3Nzc3Nzc3Nzc3Nzc3Nzc3Nzc3Nzc3Nzc3Nzc3N//AABEIALoAugMBIgACEQEDEQH/xAAcAAABBQEBAQAAAAAAAAAAAAACAQMEBQYHAAj/xAA8EAABBAECBAQDBgUCBgMAAAABAAIDEQQFIQYSMUETIlFhBxRxIzJCUoGRM2KhscEV0RYkQ3Lh8Bc0ov/EABQBAQAAAAAAAAAAAAAAAAAAAAD/xAAUEQEAAAAAAAAAAAAAAAAAAAAA/9oADAMBAAIRAxEAPwDpoKElJaS7QGSgKW0JKBEiWl4oBql6ktWlrfZAFdUNbJ2tkDtrvsgbckUDUNc03BNZGUwULPL5q/ZVb+MMH/oc0nvdBBp29qRhZKPjbDL+QsLH9zzAhT8binT5H18w0X+bakF+lAUPH1LDyDUOTE93oHC/2U0VV2EBNRhA3qjQFa8ChukloCvdKhBSoPFCvEpLQADskXgUhKBSkK8vIPLx2ShKaQIPooGtavi6NhnIy3j+Vl0XKbJIyFjpJCAxoJcT2AC+feOOI8rX9TdLLccTLbFGDsG3sf12QarP+LOccl3yGHjiFv4Xgm/1tZ/WOPta1Vha+fwmOP8ADi2H+6y+NBJkzMjaCXuNADuuxcE8CYOFjR5uqjnnIBDSLDSeyDnODia7qQ/5fFmcw9yKBU8cLa/AwudCGtA8w5+i7Y6SJjPDxGBjB6ClW5rDIxwcNz7oOKz4ObEXczfumzvuhbPOJKc0+XqaXTcvQ4Hva4x9eo9VntY0N8OQ1rG/Zu7Af0QUuFnTMkbLDI4ObdbrrPCWrHU8CMvdbwDd96NLmMejTvnjETCx52BJptq+0l8+iatHHqHNBud/wuvvfog6i3pv1S2mMeUSxMe0ggi+b1+idQFeyS0i8gUIrQWvEoFcUPMhJSIEtGBabajCBSElJQlpB4LwG/qlAXuoNIMh8TtafpHDjo4HtE+YfCbfZteYrgr3W8kiyfVdE+MmoNyNcx8No3xo7Jv83sudx06ZrT3ICDo3wt4e+ZyHanltHhwmmAjYldTleCAewWS4QkbiaKyBg5fLd33V4ZSW8g3B/qgeMiJjOfc7qKASRuKUuAjYgoHmYzHm3kBN5mJHyEgNc4Ch9EplJdQGycZuEERmk8xEjwObs1m1eyk6ro8GsaScPJY1r27xyHctdSlxP5GivVPF34u6DHcCanNG+fQ9QBbPjOIbfotlYWA+IWNPpmo4vEGnENcfspdu/Yn6jZajhrWotb0uLJYfPQbID15kFuvWhJ3XrQFaElCSvWg8SvJChQENgibukpE1AQCIDZIEQQeA3S0KSd14vDWlznANHc+iDgHxPc08a6lykmnMH08oWUhPLI123VbH4kMY/i3UHtkYWyPaRXfyje1mMbDkkyoog2+c7WKQdE4fyj4DeeQA16rUQyvLAd+U9z3Wb0jRXwMYJn7AXYWoxImOaGB1EHvuCgUyOqwdvdOY0sjQ0lu3qpzMNu3RPRYoDdyNuyCNHkDlILEcE7g087rN+qlDG9OhTQgPibgfsgeikANA2VYwR8zbKrY8ZvieYUfbZWcR5W0gp+LsUZGgZkVA+TmF+o3WS+FbWtOoUDvymv1W81wA6Vk2QB4Zsn6LFfC+H/kcye7D5ixp9gg26TmSE+ptIUHibScxQlCgO17mQA0vWgkj1/oib1TRkY0+Z7eb6pxu4sIDC9a8F5AtrBfE/Myy/T9PxJ5IvEJkc5hq+wW9CynGGDzalgZjhzNDXMI9+oQcz1rEyZuSHJj8V7G22UjtW4KiaJg5T8+KOJxja4jyuFi/ZXuoatlGaKGCFhLn+fazy2tFpmktxcq5C0PbZA9CQglukdDCPmHMa4bEdP2VfNqee4vZiNGMwdJZRfN32Cm63j/NxuaXASH8rd/36LGaviapFhnGE/gsDhZa40B7DsguTrOTFG5z8/Imf2dFjt/y4KF/xjqmHJvlty2jq2aLw3D+pWYgwM9krHSZb/CPV7ZCSD9EMozI53CUmaPc83Kg6joXGUefIyN8RZI4fdJ2Wikz4WujcTV+65jwxpoy81sHjPim5Oemt6K14hxdQ06KIOlMrQ6muBp1V6d+nVB0WPJiklHK5u/uFODm/hP+VwVmr4hlqR0+U+/vfNGJoPtW5W44Yzm7Oj+bjI3IjyfHbX0cP7INHx3kOx+Hsks+/JUbQfV2yDg/Dbp3D+LAK3bzn6u3UXiqQ6ji4GPG8EvlDy7loGvY9Dur6NojjYwdGtAQEeuyQlJaBxQFYQ8yFISgIlJaQFJaDhORxXqeTKJHZbw7+XZdL+HvFT9TZ8rlOBlZ3/MqaT4dYkrfsX8pI2Urgzg3N0fWXZEz2mIbCig6WCOyVDVVvf0RBAtqv16D5jTJq+/HT2H3CsKtLyhwojmB2I9UHPYNNfjRz5bMdjnyOBZz9W7717KVzOOa5/q4d/ZTNUxM/HldG3Cmyo+aonxbiuwcOxpQ8ZpPMHjkde4Pb2QTDjuyXVFTfWQda9AgzNIhdjluRGHdiTuT+qLHzGhpBJ/dPf6njNHLM62+hQZqThfBG7C5oHo+kEmkYuOzeN7/AMoLrsqVqmv6FFIQ1k8snTlhP+6l6G6XOh+bgiibCCQ0PJc9w9b7IC4P0r5XIlnyCDkSCjX4B2Ckcd6VJqWO0MbzOEDxTTR7XX6Kx00A05tdeqsNZzcbTcMT5ZPK7yggWQg4RFpcGLNWS2SB46CRttP1Wl4X4ck+ZjzcLUXx1JXhxjyvb1I9itzFi6fqTrjmZKO+w/sp+NomNA8SRMAeR1YNygotVjycRpjxAHBssYaJRZc5w3JPbt2WkxWTR4sbMlzHTAeYsFC/ZNR4jzlSPyN2NcwgduYXv/VS3naygAoT0Sk7fRNlyBCUJche70SMI/EgMlJaCylsoI2DOJIW79QraCW9r6rNMmOJFQG3qiwM3KyctgiH2fdBq6qhVIwU0y63J/VONQGEoQ2jCAmmjYu6rqueZWQWOmAG4kcdvquhg1uuXa0HQ6nlRHtI79rQDl5Tmsd4YNrM5GTkZUj2PyPCjDqJ7uKu4S0zEPqj6pjI0YZOTMIyW84DmEDYO/8AQga03TowwuBu/wAR3tSsbXnaFkiGWMtxidv5D7qv0/F4gL3xtnjuEkuZydN6H7qbrWJqTOaLVtND27N8XHBPa+iDYafr2ntjDxIzz70CrfXczBm0GZs0sZM0JDG9y49KXJtM01omAjyJS1rv4b4jbfZa3UZtNhiazJyRDO9nlEw5C7atgUGQ03V59MzRHM/mYejj29l1XhzW48qEbjp6ri2rVkvJhB67EdD6LoPAEEvgNMn5uUe9IN8/YAE71aZeb2TjyEy4oBcatN7JXlNEoPPQdEp6JEHkqRJaCHjCKaKpAL91LgZFhU4UFGwI2ii4bJ7PDJJY4n2OaiAEFzBKJmBzTf6p8JjDgZBC1jeikgIPIwhHqmsvKhxITLO6mgdO5QDqGbDgY5nnJq6a0ficegXO+M43Ra1LK7q4gkDpany6sdX4n0+KQj5c5DQ1nauv72AneOMcjUHl48sjA9pA/dBlYx4gFeu9q4xm8rGPu3DYH2WejmMTi0ncHb2V7pczcj7J7zz9gO6Cb4UTshk7HugnbRLmHaSugfXUKwx9Ty8aWJkjY8poPNzA8p5z6dqCqc3FfEPs3E7WCs9NqeXhTAhvKSdyD1/RB0zTsomQuyMejkzAxkUfTcn9FkOMMN/FWrPhZjhmnad/HyDX2jvytrsg0PiOSeVkcsXOQa+6tfq8niaMY4ImxOkbVNbX9EHOcHT4Z83ljAbFD90DoPdb/hvFDYjMxpbC3yxj19SqrR9EfI7wnUIweaZze5/KFsBG2ONrI9mtFAIG3ppydcm3FA05AUbrrsgIKAHIbRuQdeiBLQ2lKFA5mwDDJlshh9EuGxuVPHJzXXQH0TmbnYWTgGB7xzEfi2WbgzotHFY5dM7rzE7BBu2t2sCx7KPkangYtifLiYR25rK5xqnEup5dh87msquRmwr9FmZcpzmOt53N0Sg6rqnF+DjQh2KXSvdtZ2aFi9V4gmznPc55BPS+ypshzmCNtNLqqgen/lRZ3PNXQJ2ItBPw80Y2rYmQXWIp2OPsLFrr2u6YNVw6b5ZWjmiefWuh9lwmZrjzW0g96K7Zwfqn+q8P4k7nXK1vhSX+ZuyDlutYssEj/IWTRmi139lCw9T28Rm3Ls4A0QV1zibh6LWIvEiDW5bRs/8AMPQrjOv6Xk6flvuN0MzD9o29ig12Dr8LwGyUTXfunpHYec5vPyPb3rqFzR2W+tw5h9uisdK/1LMkDcVrn3t6boOr6FpGn44a+IFp2cbNq4yqzZY8fGaKYPM8dG/+VmOE9E1CaRozpi0A+YMO/wBLWxjkx2ZGTiwcrflyGU3qdkBQRMx4WxxCh390pSn26ISUDbzumyif1QEoEPRNlGU2UCGk2BSMoSEAlDSUndeQZVkzph5XuNeo6H0TMzQ7n5mts7Gv7lVkGa9uwZ5z/MFPZM1w5zs47EDoghPYGAPbQvqKVM+JrtSbDsOdwJrtXVXWWXRuLg3ctG57f+2q1jWEyzmunIwDvfX/AAgSR3NO4EkO5rsbghMuBd55BYHcNqkjK5XBn3XGqCcLHlnN+I+u2yCFKOXejzdqNhbP4Y60MbUpNNnNQ5HmYT2eO37LITRuYwHYkEhJBM+OeN8I5JWODmkGt0H0G02OU9QqrX+HsTW8fkmbyzN+5KBZHsfUeyj8PauNRxIZuhe3p791ZahqcGmYsmTlOqKNvM4+iDjutcPx6VqBxcwsikI5m83RzezgtVwVoDzjl0RaW3Re02AP91yTiLWJuINZydSyea5X2xp/AzsP2W2+DGRlR8SCCKST5R+PJ40RJ5BVUa7G6/dB2nBxIsOBscfb8S5xjZ8uTPqWdE80MxzmgHqAa/wtVx1xPj8N6LLJfNmStLMeMdeY7An0AWI4OZWlPF8xdYJPfog1OBr/AIsIdI22g06urT6K2jyI5mh0b9iOlLEQh0UjpGmzZBBG1fRPzZT4eWeEnlBArmpBsSLQFZdnEssMjo3Au5ezj1VlhcQY2T5ZPK49UFp1QEbomva9oc0gg90h6oEIQFESkKBlwQ7o3i0Fe6DkTM3lAvyuAHNe1H3VjDnsBB2LSNgD95VmpYQzo+eIhmQAGucTXOPf3VNjzzQl+PNYkgPlY4UQg3ZacthHMDbfJf8AlVuI6OaA47aL2OIe0iiDe/VR9I1Hmga8tHNZJN9T9UnEWLJK3/UtNc5mTCBztH/Ub/mkErweRznUBVkA7eyWWRjI+Uuu68xulWaTr8Gc0Q5pEM/Tmrb6hT5sNok+zc5zKsE9D7IIsjjK5wDaA7lNyFrbDmAvA2run3Dlp1ea9x2HshexriDyi/QHog2/wwzGzY2Rp5P20B8WH1o/eH9lptf0GHXsT5fNdkRXsHseRX7Hf9VyzhnUZNH13GzN2xiQNeB+U7FdZ1/Vhg4OZkRAluLhy5DnA7Xy+UIPm/OhZDqGXCxxLIpnsaT3AcQD/Rdl+DulOh0mXUwG82Q7w27DZrev9f7BcSEji4veSXOJLie5PVdz+CeqMyeGptPc77bClNt/kd0P9x+iCH8WmNJxA6nPLy8k+gUXhh3haU09HA2d9vonPi0ebVsKOrAgJP6lRtFcG6Y1u5LKB90FlG2MyOe0muo2/dQpSfEkhc48kgoBx+6exQc5jBfJJ5d+YEf2XsuEPicS/d1V3vuCgqcjJlZleG774HK4d7CT5p8MzZGOoE/dI2tLqsIkxxkN2kiA8TfqOxpV0j3vYSW/d6oNlo2tSQUwvcQQduoWnxtShyBTnBrj0B6Fctxnua4E+U1ub9Fp8Odz4iOc325h3Qba76V+6G9lnBq02NF53CrAtzfVXOHltyY7oNd6Xd+6B9yBE+wN0NFByvFz4cgObLH5u49B9VTcRYRZI3LxWl7apzgd/wBVUaRLJ85CPEfR/mWrG+I4HcUUFHok32csXNy7gj9Vr9NlE0Ra+zbQPVYPR/8A7Mg7c3T91tdG/iN/7nBBSZnD/wA1qcsMP2bIjb3jYBp9PdXsMTIoWwM5+aMfiNkj/KsdLAfjZZeOYmZ13umY+t9//AQV0rTyucAGnuDuUx4biDytNnqR1CmZDQZTYB8/cexUJxJyXts8oaNv3QM5Hlvcl90e2y2Gpaw7J+GWRkHo7CdjyeviBzWb/oslkfdiPctTk7nf/HOtCzQzoqF9PuoMKFuvhLqY03ivEbI8iHKa7GeCdjzUR/8ApoWECtdFJbnYJaSCMmOiP+4IOifEfK+c4nbA6GWM4sfhvLtg6zdj1FUk0d4+X5GnlruAl+JRP/G0Ys0cGEke/mTGESOcDYUeiAsq2yOLiZDvRKagm8NjGPe4xi6d730TupHd49/8Ksd/Bk9o2kextAerZ0GLGRI8Dm2DW7l99lV4L3PYHBvLubZ3HsqWV7n61T3Fwb0s3SvcH+HIe9lBKZGIjR+6RdeiuMSTlDWl/TcWa/qqd33W/r/dT8fbGFbbf7ID17MMeGSH+dxYG39VaaFqIaYvEsEVz30pZHiQnwccWa8Qf3VrhE8oF7UdkHSTXboUqCP+Gz6BGg//2Q==">
            <a:hlinkClick r:id="rId9"/>
          </p:cNvPr>
          <p:cNvSpPr>
            <a:spLocks noChangeAspect="1" noChangeArrowheads="1"/>
          </p:cNvSpPr>
          <p:nvPr/>
        </p:nvSpPr>
        <p:spPr bwMode="auto">
          <a:xfrm>
            <a:off x="215900" y="-6681788"/>
            <a:ext cx="1771650"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9248" name="Picture 32" descr="http://img.timeinc.net/time/magazine/archive/covers/1954/1101540329_400.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0129" y="1252970"/>
            <a:ext cx="3890803" cy="4744069"/>
          </a:xfrm>
          <a:prstGeom prst="rect">
            <a:avLst/>
          </a:prstGeom>
          <a:noFill/>
          <a:extLst>
            <a:ext uri="{909E8E84-426E-40DD-AFC4-6F175D3DCCD1}">
              <a14:hiddenFill xmlns:a14="http://schemas.microsoft.com/office/drawing/2010/main">
                <a:solidFill>
                  <a:srgbClr val="FFFFFF"/>
                </a:solidFill>
              </a14:hiddenFill>
            </a:ext>
          </a:extLst>
        </p:spPr>
      </p:pic>
      <p:pic>
        <p:nvPicPr>
          <p:cNvPr id="9250" name="Picture 34" descr="http://www.biography.com/imported/images/Biography/Images/Profiles/S/Jonas-Salk-9470147-1-402.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7" y="1319072"/>
            <a:ext cx="4297940" cy="455921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935475" y="307712"/>
            <a:ext cx="6617236" cy="553998"/>
          </a:xfrm>
          <a:prstGeom prst="rect">
            <a:avLst/>
          </a:prstGeom>
          <a:noFill/>
        </p:spPr>
        <p:txBody>
          <a:bodyPr wrap="square" rtlCol="0">
            <a:spAutoFit/>
          </a:bodyPr>
          <a:lstStyle/>
          <a:p>
            <a:r>
              <a:rPr lang="hr-HR" sz="3000" dirty="0" err="1" smtClean="0">
                <a:solidFill>
                  <a:schemeClr val="tx1"/>
                </a:solidFill>
                <a:latin typeface="Times New Roman" pitchFamily="18" charset="0"/>
                <a:cs typeface="Times New Roman" pitchFamily="18" charset="0"/>
              </a:rPr>
              <a:t>Jonas</a:t>
            </a:r>
            <a:r>
              <a:rPr lang="hr-HR" sz="3000" dirty="0" smtClean="0">
                <a:solidFill>
                  <a:schemeClr val="tx1"/>
                </a:solidFill>
                <a:latin typeface="Times New Roman" pitchFamily="18" charset="0"/>
                <a:cs typeface="Times New Roman" pitchFamily="18" charset="0"/>
              </a:rPr>
              <a:t> Salk</a:t>
            </a:r>
            <a:endParaRPr lang="hr-HR" sz="3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66162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5" y="848579"/>
            <a:ext cx="8993875" cy="5909310"/>
          </a:xfrm>
          <a:prstGeom prst="rect">
            <a:avLst/>
          </a:prstGeom>
        </p:spPr>
        <p:txBody>
          <a:bodyPr wrap="square">
            <a:spAutoFit/>
          </a:bodyPr>
          <a:lstStyle/>
          <a:p>
            <a:pPr marL="342900" indent="-342900">
              <a:buFont typeface="Wingdings" pitchFamily="2" charset="2"/>
              <a:buChar char="Ø"/>
            </a:pPr>
            <a:r>
              <a:rPr lang="en-US" sz="2200" b="1" dirty="0" smtClean="0">
                <a:solidFill>
                  <a:schemeClr val="tx1"/>
                </a:solidFill>
                <a:latin typeface="Times New Roman" pitchFamily="18" charset="0"/>
                <a:cs typeface="Times New Roman" pitchFamily="18" charset="0"/>
              </a:rPr>
              <a:t>Apart </a:t>
            </a:r>
            <a:r>
              <a:rPr lang="en-US" sz="2200" b="1" dirty="0">
                <a:solidFill>
                  <a:schemeClr val="tx1"/>
                </a:solidFill>
                <a:latin typeface="Times New Roman" pitchFamily="18" charset="0"/>
                <a:cs typeface="Times New Roman" pitchFamily="18" charset="0"/>
              </a:rPr>
              <a:t>from the atomic bomb, America's greatest fear was </a:t>
            </a:r>
            <a:r>
              <a:rPr lang="en-US" sz="2400" b="1" dirty="0" smtClean="0">
                <a:solidFill>
                  <a:srgbClr val="C00000"/>
                </a:solidFill>
                <a:latin typeface="Times New Roman" pitchFamily="18" charset="0"/>
                <a:cs typeface="Times New Roman" pitchFamily="18" charset="0"/>
              </a:rPr>
              <a:t>polio</a:t>
            </a:r>
            <a:endParaRPr lang="hr-HR" sz="2400" b="1" dirty="0" smtClean="0">
              <a:solidFill>
                <a:srgbClr val="C00000"/>
              </a:solidFill>
              <a:latin typeface="Times New Roman" pitchFamily="18" charset="0"/>
              <a:cs typeface="Times New Roman" pitchFamily="18" charset="0"/>
            </a:endParaRPr>
          </a:p>
          <a:p>
            <a:endParaRPr lang="hr-HR" sz="2200" b="1" dirty="0" smtClean="0">
              <a:solidFill>
                <a:schemeClr val="tx1"/>
              </a:solidFill>
              <a:latin typeface="Times New Roman" pitchFamily="18" charset="0"/>
              <a:cs typeface="Times New Roman" pitchFamily="18" charset="0"/>
            </a:endParaRPr>
          </a:p>
          <a:p>
            <a:pPr marL="342900" indent="-342900">
              <a:buFont typeface="Wingdings" pitchFamily="2" charset="2"/>
              <a:buChar char="Ø"/>
            </a:pPr>
            <a:r>
              <a:rPr lang="hr-HR" sz="2200" b="1" dirty="0">
                <a:solidFill>
                  <a:schemeClr val="tx1"/>
                </a:solidFill>
                <a:latin typeface="Times New Roman" pitchFamily="18" charset="0"/>
                <a:cs typeface="Times New Roman" pitchFamily="18" charset="0"/>
              </a:rPr>
              <a:t> </a:t>
            </a:r>
            <a:r>
              <a:rPr lang="en-US" sz="2200" b="1" dirty="0" smtClean="0">
                <a:solidFill>
                  <a:srgbClr val="009900"/>
                </a:solidFill>
                <a:latin typeface="Times New Roman" pitchFamily="18" charset="0"/>
                <a:cs typeface="Times New Roman" pitchFamily="18" charset="0"/>
              </a:rPr>
              <a:t>frantic </a:t>
            </a:r>
            <a:r>
              <a:rPr lang="en-US" sz="2200" b="1" dirty="0">
                <a:solidFill>
                  <a:srgbClr val="009900"/>
                </a:solidFill>
                <a:latin typeface="Times New Roman" pitchFamily="18" charset="0"/>
                <a:cs typeface="Times New Roman" pitchFamily="18" charset="0"/>
              </a:rPr>
              <a:t>race </a:t>
            </a:r>
            <a:r>
              <a:rPr lang="en-US" sz="2200" dirty="0">
                <a:solidFill>
                  <a:schemeClr val="tx1"/>
                </a:solidFill>
                <a:latin typeface="Times New Roman" pitchFamily="18" charset="0"/>
                <a:cs typeface="Times New Roman" pitchFamily="18" charset="0"/>
              </a:rPr>
              <a:t>to find a way to prevent or cure the </a:t>
            </a:r>
            <a:r>
              <a:rPr lang="en-US" sz="2200" dirty="0" smtClean="0">
                <a:solidFill>
                  <a:schemeClr val="tx1"/>
                </a:solidFill>
                <a:latin typeface="Times New Roman" pitchFamily="18" charset="0"/>
                <a:cs typeface="Times New Roman" pitchFamily="18" charset="0"/>
              </a:rPr>
              <a:t>disease</a:t>
            </a:r>
            <a:endParaRPr lang="hr-HR" sz="2200" dirty="0" smtClean="0">
              <a:solidFill>
                <a:schemeClr val="tx1"/>
              </a:solidFill>
              <a:latin typeface="Times New Roman" pitchFamily="18" charset="0"/>
              <a:cs typeface="Times New Roman" pitchFamily="18" charset="0"/>
            </a:endParaRPr>
          </a:p>
          <a:p>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Ø"/>
            </a:pPr>
            <a:r>
              <a:rPr lang="hr-HR" sz="2200" dirty="0" smtClean="0">
                <a:solidFill>
                  <a:schemeClr val="tx1"/>
                </a:solidFill>
                <a:latin typeface="Times New Roman" pitchFamily="18" charset="0"/>
                <a:cs typeface="Times New Roman" pitchFamily="18" charset="0"/>
              </a:rPr>
              <a:t> </a:t>
            </a:r>
            <a:r>
              <a:rPr lang="en-US" sz="2200" b="1" dirty="0" smtClean="0">
                <a:solidFill>
                  <a:schemeClr val="tx1"/>
                </a:solidFill>
                <a:latin typeface="Times New Roman" pitchFamily="18" charset="0"/>
                <a:cs typeface="Times New Roman" pitchFamily="18" charset="0"/>
                <a:hlinkClick r:id="rId2" action="ppaction://hlinkfile" tooltip="President of the United States"/>
              </a:rPr>
              <a:t>U.S</a:t>
            </a:r>
            <a:r>
              <a:rPr lang="en-US" sz="2200" b="1" dirty="0">
                <a:solidFill>
                  <a:schemeClr val="tx1"/>
                </a:solidFill>
                <a:latin typeface="Times New Roman" pitchFamily="18" charset="0"/>
                <a:cs typeface="Times New Roman" pitchFamily="18" charset="0"/>
                <a:hlinkClick r:id="rId2" action="ppaction://hlinkfile" tooltip="President of the United States"/>
              </a:rPr>
              <a:t>. president</a:t>
            </a:r>
            <a:r>
              <a:rPr lang="en-US" sz="2200" b="1" dirty="0">
                <a:solidFill>
                  <a:schemeClr val="tx1"/>
                </a:solidFill>
                <a:latin typeface="Times New Roman" pitchFamily="18" charset="0"/>
                <a:cs typeface="Times New Roman" pitchFamily="18" charset="0"/>
              </a:rPr>
              <a:t> </a:t>
            </a:r>
            <a:r>
              <a:rPr lang="en-US" sz="2200" b="1" dirty="0">
                <a:solidFill>
                  <a:schemeClr val="tx1"/>
                </a:solidFill>
                <a:latin typeface="Times New Roman" pitchFamily="18" charset="0"/>
                <a:cs typeface="Times New Roman" pitchFamily="18" charset="0"/>
                <a:hlinkClick r:id="rId3" action="ppaction://hlinkfile" tooltip="Franklin D. Roosevelt"/>
              </a:rPr>
              <a:t>Franklin D. Roosevelt</a:t>
            </a:r>
            <a:r>
              <a:rPr lang="en-US" sz="2200" b="1" dirty="0">
                <a:solidFill>
                  <a:schemeClr val="tx1"/>
                </a:solidFill>
                <a:latin typeface="Times New Roman" pitchFamily="18" charset="0"/>
                <a:cs typeface="Times New Roman" pitchFamily="18" charset="0"/>
              </a:rPr>
              <a:t> </a:t>
            </a:r>
            <a:r>
              <a:rPr lang="en-US" sz="2200" dirty="0">
                <a:solidFill>
                  <a:schemeClr val="tx1"/>
                </a:solidFill>
                <a:latin typeface="Times New Roman" pitchFamily="18" charset="0"/>
                <a:cs typeface="Times New Roman" pitchFamily="18" charset="0"/>
              </a:rPr>
              <a:t>was the world's </a:t>
            </a:r>
            <a:r>
              <a:rPr lang="en-US" sz="2200" b="1" dirty="0">
                <a:solidFill>
                  <a:srgbClr val="009900"/>
                </a:solidFill>
                <a:latin typeface="Times New Roman" pitchFamily="18" charset="0"/>
                <a:cs typeface="Times New Roman" pitchFamily="18" charset="0"/>
              </a:rPr>
              <a:t>most recognized </a:t>
            </a:r>
            <a:r>
              <a:rPr lang="en-US" sz="2200" b="1" dirty="0" smtClean="0">
                <a:solidFill>
                  <a:srgbClr val="009900"/>
                </a:solidFill>
                <a:latin typeface="Times New Roman" pitchFamily="18" charset="0"/>
                <a:cs typeface="Times New Roman" pitchFamily="18" charset="0"/>
              </a:rPr>
              <a:t>victim</a:t>
            </a:r>
            <a:endParaRPr lang="hr-HR" sz="2200" b="1" dirty="0" smtClean="0">
              <a:solidFill>
                <a:srgbClr val="009900"/>
              </a:solidFill>
              <a:latin typeface="Times New Roman" pitchFamily="18" charset="0"/>
              <a:cs typeface="Times New Roman" pitchFamily="18" charset="0"/>
            </a:endParaRPr>
          </a:p>
          <a:p>
            <a:endParaRPr lang="hr-HR" sz="2200" b="1" dirty="0" smtClean="0">
              <a:solidFill>
                <a:srgbClr val="009900"/>
              </a:solidFill>
              <a:latin typeface="Times New Roman" pitchFamily="18" charset="0"/>
              <a:cs typeface="Times New Roman" pitchFamily="18" charset="0"/>
            </a:endParaRPr>
          </a:p>
          <a:p>
            <a:pPr marL="342900" indent="-342900">
              <a:buFont typeface="Wingdings" pitchFamily="2" charset="2"/>
              <a:buChar char="Ø"/>
            </a:pPr>
            <a:r>
              <a:rPr lang="hr-HR" sz="2200" b="1" dirty="0">
                <a:solidFill>
                  <a:srgbClr val="009900"/>
                </a:solidFill>
                <a:latin typeface="Times New Roman" pitchFamily="18" charset="0"/>
                <a:cs typeface="Times New Roman" pitchFamily="18" charset="0"/>
              </a:rPr>
              <a:t> </a:t>
            </a:r>
            <a:r>
              <a:rPr lang="hr-HR" sz="2200" dirty="0" smtClean="0">
                <a:solidFill>
                  <a:schemeClr val="tx1"/>
                </a:solidFill>
                <a:latin typeface="Times New Roman" pitchFamily="18" charset="0"/>
                <a:cs typeface="Times New Roman" pitchFamily="18" charset="0"/>
              </a:rPr>
              <a:t>Salk </a:t>
            </a:r>
            <a:r>
              <a:rPr lang="hr-HR" sz="2200" dirty="0" err="1" smtClean="0">
                <a:solidFill>
                  <a:schemeClr val="tx1"/>
                </a:solidFill>
                <a:latin typeface="Times New Roman" pitchFamily="18" charset="0"/>
                <a:cs typeface="Times New Roman" pitchFamily="18" charset="0"/>
              </a:rPr>
              <a:t>took</a:t>
            </a:r>
            <a:r>
              <a:rPr lang="hr-HR" sz="2200" dirty="0" smtClean="0">
                <a:solidFill>
                  <a:schemeClr val="tx1"/>
                </a:solidFill>
                <a:latin typeface="Times New Roman" pitchFamily="18" charset="0"/>
                <a:cs typeface="Times New Roman" pitchFamily="18" charset="0"/>
              </a:rPr>
              <a:t> </a:t>
            </a:r>
            <a:r>
              <a:rPr lang="en-US" sz="2200" b="1" dirty="0" smtClean="0">
                <a:solidFill>
                  <a:srgbClr val="009900"/>
                </a:solidFill>
                <a:latin typeface="Times New Roman" pitchFamily="18" charset="0"/>
                <a:cs typeface="Times New Roman" pitchFamily="18" charset="0"/>
              </a:rPr>
              <a:t>seven years</a:t>
            </a:r>
            <a:endParaRPr lang="hr-HR" sz="2200" b="1" dirty="0" smtClean="0">
              <a:solidFill>
                <a:srgbClr val="009900"/>
              </a:solidFill>
              <a:latin typeface="Times New Roman" pitchFamily="18" charset="0"/>
              <a:cs typeface="Times New Roman" pitchFamily="18" charset="0"/>
            </a:endParaRPr>
          </a:p>
          <a:p>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Ø"/>
            </a:pPr>
            <a:r>
              <a:rPr lang="hr-HR" sz="2200" b="1" dirty="0" smtClean="0">
                <a:solidFill>
                  <a:schemeClr val="tx1"/>
                </a:solidFill>
                <a:latin typeface="Times New Roman" pitchFamily="18" charset="0"/>
                <a:cs typeface="Times New Roman" pitchFamily="18" charset="0"/>
              </a:rPr>
              <a:t> </a:t>
            </a:r>
            <a:r>
              <a:rPr lang="en-US" sz="2300" b="1" dirty="0" smtClean="0">
                <a:solidFill>
                  <a:srgbClr val="C00000"/>
                </a:solidFill>
                <a:latin typeface="Times New Roman" pitchFamily="18" charset="0"/>
                <a:cs typeface="Times New Roman" pitchFamily="18" charset="0"/>
              </a:rPr>
              <a:t>"</a:t>
            </a:r>
            <a:r>
              <a:rPr lang="en-US" sz="2300" b="1" dirty="0">
                <a:solidFill>
                  <a:srgbClr val="C00000"/>
                </a:solidFill>
                <a:latin typeface="Times New Roman" pitchFamily="18" charset="0"/>
                <a:cs typeface="Times New Roman" pitchFamily="18" charset="0"/>
              </a:rPr>
              <a:t>the most elaborate program of its kind in history, involving </a:t>
            </a:r>
            <a:r>
              <a:rPr lang="en-US" sz="2300" b="1" dirty="0">
                <a:solidFill>
                  <a:schemeClr val="tx1"/>
                </a:solidFill>
                <a:latin typeface="Times New Roman" pitchFamily="18" charset="0"/>
                <a:cs typeface="Times New Roman" pitchFamily="18" charset="0"/>
              </a:rPr>
              <a:t>20,000 physicians</a:t>
            </a:r>
            <a:r>
              <a:rPr lang="en-US" sz="2300" b="1" dirty="0">
                <a:solidFill>
                  <a:srgbClr val="C00000"/>
                </a:solidFill>
                <a:latin typeface="Times New Roman" pitchFamily="18" charset="0"/>
                <a:cs typeface="Times New Roman" pitchFamily="18" charset="0"/>
              </a:rPr>
              <a:t> and public health officers, </a:t>
            </a:r>
            <a:r>
              <a:rPr lang="en-US" sz="2300" b="1" dirty="0">
                <a:solidFill>
                  <a:schemeClr val="tx1"/>
                </a:solidFill>
                <a:latin typeface="Times New Roman" pitchFamily="18" charset="0"/>
                <a:cs typeface="Times New Roman" pitchFamily="18" charset="0"/>
              </a:rPr>
              <a:t>64,000 school personnel</a:t>
            </a:r>
            <a:r>
              <a:rPr lang="en-US" sz="2300" b="1" dirty="0">
                <a:solidFill>
                  <a:srgbClr val="C00000"/>
                </a:solidFill>
                <a:latin typeface="Times New Roman" pitchFamily="18" charset="0"/>
                <a:cs typeface="Times New Roman" pitchFamily="18" charset="0"/>
              </a:rPr>
              <a:t>, and </a:t>
            </a:r>
            <a:r>
              <a:rPr lang="en-US" sz="2300" b="1" dirty="0">
                <a:solidFill>
                  <a:schemeClr val="tx1"/>
                </a:solidFill>
                <a:latin typeface="Times New Roman" pitchFamily="18" charset="0"/>
                <a:cs typeface="Times New Roman" pitchFamily="18" charset="0"/>
              </a:rPr>
              <a:t>220,000 volunteers</a:t>
            </a:r>
            <a:r>
              <a:rPr lang="en-US" sz="2300" b="1" dirty="0">
                <a:solidFill>
                  <a:srgbClr val="C00000"/>
                </a:solidFill>
                <a:latin typeface="Times New Roman" pitchFamily="18" charset="0"/>
                <a:cs typeface="Times New Roman" pitchFamily="18" charset="0"/>
              </a:rPr>
              <a:t>." Over </a:t>
            </a:r>
            <a:r>
              <a:rPr lang="en-US" sz="2400" b="1" dirty="0">
                <a:solidFill>
                  <a:schemeClr val="tx1"/>
                </a:solidFill>
                <a:latin typeface="Times New Roman" pitchFamily="18" charset="0"/>
                <a:cs typeface="Times New Roman" pitchFamily="18" charset="0"/>
              </a:rPr>
              <a:t>1,800,000 school children </a:t>
            </a:r>
            <a:r>
              <a:rPr lang="en-US" sz="2300" b="1" dirty="0">
                <a:solidFill>
                  <a:srgbClr val="C00000"/>
                </a:solidFill>
                <a:latin typeface="Times New Roman" pitchFamily="18" charset="0"/>
                <a:cs typeface="Times New Roman" pitchFamily="18" charset="0"/>
              </a:rPr>
              <a:t>took part in the </a:t>
            </a:r>
            <a:r>
              <a:rPr lang="en-US" sz="2300" b="1" dirty="0" smtClean="0">
                <a:solidFill>
                  <a:srgbClr val="C00000"/>
                </a:solidFill>
                <a:latin typeface="Times New Roman" pitchFamily="18" charset="0"/>
                <a:cs typeface="Times New Roman" pitchFamily="18" charset="0"/>
              </a:rPr>
              <a:t>trial</a:t>
            </a:r>
            <a:endParaRPr lang="hr-HR" sz="2300" b="1" dirty="0" smtClean="0">
              <a:solidFill>
                <a:srgbClr val="C00000"/>
              </a:solidFill>
              <a:latin typeface="Times New Roman" pitchFamily="18" charset="0"/>
              <a:cs typeface="Times New Roman" pitchFamily="18" charset="0"/>
            </a:endParaRPr>
          </a:p>
          <a:p>
            <a:endParaRPr lang="hr-HR" sz="2200" b="1" dirty="0" smtClean="0">
              <a:solidFill>
                <a:schemeClr val="tx1"/>
              </a:solidFill>
              <a:latin typeface="Times New Roman" pitchFamily="18" charset="0"/>
              <a:cs typeface="Times New Roman" pitchFamily="18" charset="0"/>
            </a:endParaRPr>
          </a:p>
          <a:p>
            <a:pPr marL="342900" indent="-342900">
              <a:buFont typeface="Wingdings" pitchFamily="2" charset="2"/>
              <a:buChar char="Ø"/>
            </a:pPr>
            <a:r>
              <a:rPr lang="hr-HR" sz="2200" dirty="0">
                <a:solidFill>
                  <a:srgbClr val="0070C0"/>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When </a:t>
            </a:r>
            <a:r>
              <a:rPr lang="en-US" sz="2200" b="1" dirty="0">
                <a:solidFill>
                  <a:schemeClr val="tx1"/>
                </a:solidFill>
                <a:latin typeface="Times New Roman" pitchFamily="18" charset="0"/>
                <a:cs typeface="Times New Roman" pitchFamily="18" charset="0"/>
              </a:rPr>
              <a:t>news of the vaccine's success was made public on April 12, 1955</a:t>
            </a:r>
            <a:r>
              <a:rPr lang="en-US" sz="2200" dirty="0">
                <a:solidFill>
                  <a:schemeClr val="tx1"/>
                </a:solidFill>
                <a:latin typeface="Times New Roman" pitchFamily="18" charset="0"/>
                <a:cs typeface="Times New Roman" pitchFamily="18" charset="0"/>
              </a:rPr>
              <a:t>, </a:t>
            </a:r>
            <a:r>
              <a:rPr lang="en-US" sz="2200" b="1" dirty="0">
                <a:solidFill>
                  <a:schemeClr val="tx1"/>
                </a:solidFill>
                <a:latin typeface="Times New Roman" pitchFamily="18" charset="0"/>
                <a:cs typeface="Times New Roman" pitchFamily="18" charset="0"/>
              </a:rPr>
              <a:t>Salk</a:t>
            </a:r>
            <a:r>
              <a:rPr lang="en-US" sz="2200" dirty="0">
                <a:solidFill>
                  <a:schemeClr val="tx1"/>
                </a:solidFill>
                <a:latin typeface="Times New Roman" pitchFamily="18" charset="0"/>
                <a:cs typeface="Times New Roman" pitchFamily="18" charset="0"/>
              </a:rPr>
              <a:t> was hailed as a </a:t>
            </a:r>
            <a:r>
              <a:rPr lang="en-US" sz="2200" b="1" dirty="0">
                <a:solidFill>
                  <a:schemeClr val="tx1"/>
                </a:solidFill>
                <a:latin typeface="Times New Roman" pitchFamily="18" charset="0"/>
                <a:cs typeface="Times New Roman" pitchFamily="18" charset="0"/>
              </a:rPr>
              <a:t>"miracle worker," </a:t>
            </a:r>
            <a:r>
              <a:rPr lang="en-US" sz="2200" dirty="0">
                <a:solidFill>
                  <a:schemeClr val="tx1"/>
                </a:solidFill>
                <a:latin typeface="Times New Roman" pitchFamily="18" charset="0"/>
                <a:cs typeface="Times New Roman" pitchFamily="18" charset="0"/>
              </a:rPr>
              <a:t>and the day </a:t>
            </a:r>
            <a:r>
              <a:rPr lang="en-US" sz="2200" b="1" dirty="0">
                <a:solidFill>
                  <a:schemeClr val="tx1"/>
                </a:solidFill>
                <a:latin typeface="Times New Roman" pitchFamily="18" charset="0"/>
                <a:cs typeface="Times New Roman" pitchFamily="18" charset="0"/>
              </a:rPr>
              <a:t>"almost became a national holiday</a:t>
            </a:r>
            <a:r>
              <a:rPr lang="en-US" sz="2200" b="1"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p:txBody>
      </p:sp>
      <p:sp>
        <p:nvSpPr>
          <p:cNvPr id="3" name="TextBox 2"/>
          <p:cNvSpPr txBox="1"/>
          <p:nvPr/>
        </p:nvSpPr>
        <p:spPr>
          <a:xfrm>
            <a:off x="692784" y="173936"/>
            <a:ext cx="6662058" cy="523220"/>
          </a:xfrm>
          <a:prstGeom prst="rect">
            <a:avLst/>
          </a:prstGeom>
          <a:noFill/>
        </p:spPr>
        <p:txBody>
          <a:bodyPr wrap="square" rtlCol="0">
            <a:spAutoFit/>
          </a:bodyPr>
          <a:lstStyle/>
          <a:p>
            <a:r>
              <a:rPr lang="hr-HR" sz="2800" dirty="0" err="1" smtClean="0">
                <a:solidFill>
                  <a:schemeClr val="tx1"/>
                </a:solidFill>
                <a:latin typeface="Times New Roman" pitchFamily="18" charset="0"/>
                <a:cs typeface="Times New Roman" pitchFamily="18" charset="0"/>
              </a:rPr>
              <a:t>The</a:t>
            </a:r>
            <a:r>
              <a:rPr lang="hr-HR" sz="2800" dirty="0" smtClean="0">
                <a:solidFill>
                  <a:schemeClr val="tx1"/>
                </a:solidFill>
                <a:latin typeface="Times New Roman" pitchFamily="18" charset="0"/>
                <a:cs typeface="Times New Roman" pitchFamily="18" charset="0"/>
              </a:rPr>
              <a:t> most </a:t>
            </a:r>
            <a:r>
              <a:rPr lang="hr-HR" sz="2800" dirty="0" err="1" smtClean="0">
                <a:solidFill>
                  <a:schemeClr val="tx1"/>
                </a:solidFill>
                <a:latin typeface="Times New Roman" pitchFamily="18" charset="0"/>
                <a:cs typeface="Times New Roman" pitchFamily="18" charset="0"/>
              </a:rPr>
              <a:t>famous</a:t>
            </a:r>
            <a:r>
              <a:rPr lang="hr-HR" sz="2800" dirty="0" smtClean="0">
                <a:solidFill>
                  <a:schemeClr val="tx1"/>
                </a:solidFill>
                <a:latin typeface="Times New Roman" pitchFamily="18" charset="0"/>
                <a:cs typeface="Times New Roman" pitchFamily="18" charset="0"/>
              </a:rPr>
              <a:t> </a:t>
            </a:r>
            <a:r>
              <a:rPr lang="hr-HR" sz="2800" dirty="0" err="1" smtClean="0">
                <a:solidFill>
                  <a:schemeClr val="tx1"/>
                </a:solidFill>
                <a:latin typeface="Times New Roman" pitchFamily="18" charset="0"/>
                <a:cs typeface="Times New Roman" pitchFamily="18" charset="0"/>
              </a:rPr>
              <a:t>clinical</a:t>
            </a:r>
            <a:r>
              <a:rPr lang="hr-HR" sz="2800" dirty="0" smtClean="0">
                <a:solidFill>
                  <a:schemeClr val="tx1"/>
                </a:solidFill>
                <a:latin typeface="Times New Roman" pitchFamily="18" charset="0"/>
                <a:cs typeface="Times New Roman" pitchFamily="18" charset="0"/>
              </a:rPr>
              <a:t> </a:t>
            </a:r>
            <a:r>
              <a:rPr lang="hr-HR" sz="2800" dirty="0" err="1" smtClean="0">
                <a:solidFill>
                  <a:schemeClr val="tx1"/>
                </a:solidFill>
                <a:latin typeface="Times New Roman" pitchFamily="18" charset="0"/>
                <a:cs typeface="Times New Roman" pitchFamily="18" charset="0"/>
              </a:rPr>
              <a:t>trial</a:t>
            </a:r>
            <a:r>
              <a:rPr lang="hr-HR" sz="2800" dirty="0" smtClean="0">
                <a:solidFill>
                  <a:schemeClr val="tx1"/>
                </a:solidFill>
                <a:latin typeface="Times New Roman" pitchFamily="18" charset="0"/>
                <a:cs typeface="Times New Roman" pitchFamily="18" charset="0"/>
              </a:rPr>
              <a:t> </a:t>
            </a:r>
            <a:r>
              <a:rPr lang="hr-HR" sz="2800" dirty="0" err="1" smtClean="0">
                <a:solidFill>
                  <a:schemeClr val="tx1"/>
                </a:solidFill>
                <a:latin typeface="Times New Roman" pitchFamily="18" charset="0"/>
                <a:cs typeface="Times New Roman" pitchFamily="18" charset="0"/>
              </a:rPr>
              <a:t>ever</a:t>
            </a:r>
            <a:endParaRPr lang="hr-H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74789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4" y="1511710"/>
            <a:ext cx="8311486" cy="2492990"/>
          </a:xfrm>
          <a:prstGeom prst="rect">
            <a:avLst/>
          </a:prstGeom>
        </p:spPr>
        <p:txBody>
          <a:bodyPr wrap="square">
            <a:spAutoFit/>
          </a:bodyPr>
          <a:lstStyle/>
          <a:p>
            <a:endParaRPr lang="hr-HR" sz="2600" dirty="0" smtClean="0">
              <a:solidFill>
                <a:schemeClr val="tx1"/>
              </a:solidFill>
              <a:latin typeface="Times New Roman" pitchFamily="18" charset="0"/>
              <a:cs typeface="Times New Roman" pitchFamily="18" charset="0"/>
            </a:endParaRPr>
          </a:p>
          <a:p>
            <a:pPr marL="457200" indent="-457200">
              <a:buFont typeface="Wingdings" pitchFamily="2" charset="2"/>
              <a:buChar char="Ø"/>
            </a:pPr>
            <a:r>
              <a:rPr lang="en-US" sz="2600" dirty="0" smtClean="0">
                <a:solidFill>
                  <a:schemeClr val="tx1"/>
                </a:solidFill>
                <a:latin typeface="Times New Roman" pitchFamily="18" charset="0"/>
                <a:cs typeface="Times New Roman" pitchFamily="18" charset="0"/>
              </a:rPr>
              <a:t>harsh </a:t>
            </a:r>
            <a:r>
              <a:rPr lang="en-US" sz="2600" dirty="0">
                <a:solidFill>
                  <a:schemeClr val="tx1"/>
                </a:solidFill>
                <a:latin typeface="Times New Roman" pitchFamily="18" charset="0"/>
                <a:cs typeface="Times New Roman" pitchFamily="18" charset="0"/>
              </a:rPr>
              <a:t>criticism from the scientific and medical </a:t>
            </a:r>
            <a:r>
              <a:rPr lang="en-US" sz="2600" dirty="0" smtClean="0">
                <a:solidFill>
                  <a:schemeClr val="tx1"/>
                </a:solidFill>
                <a:latin typeface="Times New Roman" pitchFamily="18" charset="0"/>
                <a:cs typeface="Times New Roman" pitchFamily="18" charset="0"/>
              </a:rPr>
              <a:t>communities</a:t>
            </a:r>
            <a:endParaRPr lang="hr-HR" sz="2600" dirty="0">
              <a:solidFill>
                <a:schemeClr val="tx1"/>
              </a:solidFill>
              <a:latin typeface="Times New Roman" pitchFamily="18" charset="0"/>
              <a:cs typeface="Times New Roman" pitchFamily="18" charset="0"/>
            </a:endParaRPr>
          </a:p>
          <a:p>
            <a:r>
              <a:rPr lang="en-US" sz="2600" dirty="0" smtClean="0">
                <a:solidFill>
                  <a:schemeClr val="tx1"/>
                </a:solidFill>
                <a:latin typeface="Times New Roman" pitchFamily="18" charset="0"/>
                <a:cs typeface="Times New Roman" pitchFamily="18" charset="0"/>
              </a:rPr>
              <a:t> </a:t>
            </a:r>
            <a:endParaRPr lang="hr-HR" sz="2600" dirty="0" smtClean="0">
              <a:solidFill>
                <a:schemeClr val="tx1"/>
              </a:solidFill>
              <a:latin typeface="Times New Roman" pitchFamily="18" charset="0"/>
              <a:cs typeface="Times New Roman" pitchFamily="18" charset="0"/>
            </a:endParaRPr>
          </a:p>
          <a:p>
            <a:pPr marL="457200" indent="-457200">
              <a:buFont typeface="Wingdings" pitchFamily="2" charset="2"/>
              <a:buChar char="Ø"/>
            </a:pPr>
            <a:r>
              <a:rPr lang="en-US" sz="2600" dirty="0" smtClean="0">
                <a:solidFill>
                  <a:schemeClr val="tx1"/>
                </a:solidFill>
                <a:latin typeface="Times New Roman" pitchFamily="18" charset="0"/>
                <a:cs typeface="Times New Roman" pitchFamily="18" charset="0"/>
              </a:rPr>
              <a:t>In </a:t>
            </a:r>
            <a:r>
              <a:rPr lang="en-US" sz="2600" dirty="0">
                <a:solidFill>
                  <a:schemeClr val="tx1"/>
                </a:solidFill>
                <a:latin typeface="Times New Roman" pitchFamily="18" charset="0"/>
                <a:cs typeface="Times New Roman" pitchFamily="18" charset="0"/>
              </a:rPr>
              <a:t>1979</a:t>
            </a:r>
            <a:r>
              <a:rPr lang="en-US" sz="2600" b="1" dirty="0">
                <a:solidFill>
                  <a:schemeClr val="tx1"/>
                </a:solidFill>
                <a:latin typeface="Times New Roman" pitchFamily="18" charset="0"/>
                <a:cs typeface="Times New Roman" pitchFamily="18" charset="0"/>
              </a:rPr>
              <a:t>, polio was declared eradicated </a:t>
            </a:r>
            <a:r>
              <a:rPr lang="en-US" sz="2600" dirty="0">
                <a:solidFill>
                  <a:schemeClr val="tx1"/>
                </a:solidFill>
                <a:latin typeface="Times New Roman" pitchFamily="18" charset="0"/>
                <a:cs typeface="Times New Roman" pitchFamily="18" charset="0"/>
              </a:rPr>
              <a:t>from the United </a:t>
            </a:r>
            <a:r>
              <a:rPr lang="en-US" sz="2600" dirty="0" smtClean="0">
                <a:solidFill>
                  <a:schemeClr val="tx1"/>
                </a:solidFill>
                <a:latin typeface="Times New Roman" pitchFamily="18" charset="0"/>
                <a:cs typeface="Times New Roman" pitchFamily="18" charset="0"/>
              </a:rPr>
              <a:t>States</a:t>
            </a:r>
            <a:endParaRPr lang="hr-HR" sz="2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13289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808461"/>
            <a:ext cx="9144000" cy="561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1800" b="0" i="0" u="none" strike="noStrike" cap="none" normalizeH="0" baseline="0" dirty="0" smtClean="0">
                <a:ln>
                  <a:noFill/>
                </a:ln>
                <a:solidFill>
                  <a:schemeClr val="tx1"/>
                </a:solidFill>
                <a:effectLst/>
                <a:latin typeface="Arial" pitchFamily="34" charset="0"/>
                <a:cs typeface="Arial" pitchFamily="34" charset="0"/>
                <a:hlinkClick r:id="rId2"/>
              </a:rPr>
              <a:t>  </a:t>
            </a:r>
            <a:r>
              <a:rPr kumimoji="0" lang="sr-Latn-RS" sz="35900" b="0" i="0" u="none" strike="noStrike" cap="none" normalizeH="0" baseline="0" dirty="0" smtClean="0">
                <a:ln>
                  <a:noFill/>
                </a:ln>
                <a:solidFill>
                  <a:schemeClr val="tx1"/>
                </a:solidFill>
                <a:effectLst/>
                <a:latin typeface="Arial" pitchFamily="34" charset="0"/>
                <a:cs typeface="Arial" pitchFamily="34" charset="0"/>
              </a:rPr>
              <a:t> </a:t>
            </a:r>
            <a:r>
              <a:rPr kumimoji="0" lang="sr-Latn-RS" sz="1800" b="0" i="0" u="none" strike="noStrike" cap="none" normalizeH="0" baseline="0" dirty="0" smtClean="0">
                <a:ln>
                  <a:noFill/>
                </a:ln>
                <a:solidFill>
                  <a:schemeClr val="tx1"/>
                </a:solidFill>
                <a:effectLst/>
                <a:latin typeface="Arial" pitchFamily="34" charset="0"/>
                <a:cs typeface="Arial" pitchFamily="34" charset="0"/>
              </a:rPr>
              <a:t>                                                                   </a:t>
            </a:r>
            <a:endParaRPr kumimoji="0" lang="sr-Latn-RS" sz="1800" b="0" i="0" u="none" strike="noStrike" cap="none" normalizeH="0" baseline="0" dirty="0" smtClean="0">
              <a:ln>
                <a:noFill/>
              </a:ln>
              <a:solidFill>
                <a:schemeClr val="tx1"/>
              </a:solidFill>
              <a:effectLst/>
              <a:latin typeface="Courier New" pitchFamily="49" charset="0"/>
              <a:cs typeface="Courier New" pitchFamily="49" charset="0"/>
            </a:endParaRPr>
          </a:p>
        </p:txBody>
      </p:sp>
      <p:pic>
        <p:nvPicPr>
          <p:cNvPr id="10242" name="Picture 2" descr="File:Jonas Salk (cover of Wisdom magazine, August 195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1" y="998129"/>
            <a:ext cx="4333298" cy="56922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38503" y="2006559"/>
            <a:ext cx="3467100" cy="3046988"/>
          </a:xfrm>
          <a:prstGeom prst="rect">
            <a:avLst/>
          </a:prstGeom>
          <a:noFill/>
          <a:ln w="12700">
            <a:solidFill>
              <a:schemeClr val="tx1"/>
            </a:solidFill>
          </a:ln>
        </p:spPr>
        <p:txBody>
          <a:bodyPr wrap="square" rtlCol="0">
            <a:spAutoFit/>
          </a:bodyPr>
          <a:lstStyle/>
          <a:p>
            <a:r>
              <a:rPr lang="hr-HR" sz="2400" b="1" dirty="0">
                <a:solidFill>
                  <a:srgbClr val="0070C0"/>
                </a:solidFill>
                <a:latin typeface="Times New Roman" pitchFamily="18" charset="0"/>
                <a:cs typeface="Times New Roman" pitchFamily="18" charset="0"/>
              </a:rPr>
              <a:t>W</a:t>
            </a:r>
            <a:r>
              <a:rPr lang="en-US" sz="2400" b="1" dirty="0" smtClean="0">
                <a:solidFill>
                  <a:srgbClr val="0070C0"/>
                </a:solidFill>
                <a:latin typeface="Times New Roman" pitchFamily="18" charset="0"/>
                <a:cs typeface="Times New Roman" pitchFamily="18" charset="0"/>
              </a:rPr>
              <a:t>ho </a:t>
            </a:r>
            <a:r>
              <a:rPr lang="en-US" sz="2400" b="1" dirty="0">
                <a:solidFill>
                  <a:srgbClr val="0070C0"/>
                </a:solidFill>
                <a:latin typeface="Times New Roman" pitchFamily="18" charset="0"/>
                <a:cs typeface="Times New Roman" pitchFamily="18" charset="0"/>
              </a:rPr>
              <a:t>owned the patent to the </a:t>
            </a:r>
            <a:r>
              <a:rPr lang="en-US" sz="2400" b="1" dirty="0" smtClean="0">
                <a:solidFill>
                  <a:srgbClr val="0070C0"/>
                </a:solidFill>
                <a:latin typeface="Times New Roman" pitchFamily="18" charset="0"/>
                <a:cs typeface="Times New Roman" pitchFamily="18" charset="0"/>
              </a:rPr>
              <a:t>vaccin</a:t>
            </a:r>
            <a:r>
              <a:rPr lang="en-US" sz="2400" dirty="0" smtClean="0">
                <a:solidFill>
                  <a:srgbClr val="0070C0"/>
                </a:solidFill>
                <a:latin typeface="Times New Roman" pitchFamily="18" charset="0"/>
                <a:cs typeface="Times New Roman" pitchFamily="18" charset="0"/>
              </a:rPr>
              <a:t>e</a:t>
            </a:r>
            <a:r>
              <a:rPr lang="hr-HR" sz="2400" dirty="0">
                <a:solidFill>
                  <a:srgbClr val="0070C0"/>
                </a:solidFill>
                <a:latin typeface="Times New Roman" pitchFamily="18" charset="0"/>
                <a:cs typeface="Times New Roman" pitchFamily="18" charset="0"/>
              </a:rPr>
              <a:t>?</a:t>
            </a:r>
            <a:endParaRPr lang="hr-HR" sz="2400" dirty="0" smtClean="0">
              <a:solidFill>
                <a:srgbClr val="0070C0"/>
              </a:solidFill>
              <a:latin typeface="Times New Roman" pitchFamily="18" charset="0"/>
              <a:cs typeface="Times New Roman" pitchFamily="18" charset="0"/>
            </a:endParaRPr>
          </a:p>
          <a:p>
            <a:endParaRPr lang="hr-HR" sz="2400" dirty="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Salk </a:t>
            </a:r>
            <a:r>
              <a:rPr lang="en-US" sz="2400" dirty="0">
                <a:solidFill>
                  <a:schemeClr val="tx1"/>
                </a:solidFill>
                <a:latin typeface="Times New Roman" pitchFamily="18" charset="0"/>
                <a:cs typeface="Times New Roman" pitchFamily="18" charset="0"/>
              </a:rPr>
              <a:t>replied: </a:t>
            </a:r>
            <a:endParaRPr lang="hr-HR" sz="2400" dirty="0" smtClean="0">
              <a:solidFill>
                <a:schemeClr val="tx1"/>
              </a:solidFill>
              <a:latin typeface="Times New Roman" pitchFamily="18" charset="0"/>
              <a:cs typeface="Times New Roman" pitchFamily="18" charset="0"/>
            </a:endParaRPr>
          </a:p>
          <a:p>
            <a:endParaRPr lang="hr-HR" sz="2400" b="1" dirty="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a:t>
            </a:r>
            <a:r>
              <a:rPr lang="en-US" sz="2400" b="1" dirty="0">
                <a:solidFill>
                  <a:schemeClr val="tx1"/>
                </a:solidFill>
                <a:latin typeface="Times New Roman" pitchFamily="18" charset="0"/>
                <a:cs typeface="Times New Roman" pitchFamily="18" charset="0"/>
              </a:rPr>
              <a:t>There is no patent. Could you patent the sun</a:t>
            </a:r>
            <a:r>
              <a:rPr lang="en-US" sz="2400" b="1" dirty="0" smtClean="0">
                <a:solidFill>
                  <a:schemeClr val="tx1"/>
                </a:solidFill>
                <a:latin typeface="Times New Roman" pitchFamily="18" charset="0"/>
                <a:cs typeface="Times New Roman" pitchFamily="18" charset="0"/>
              </a:rPr>
              <a:t>?"</a:t>
            </a:r>
            <a:endParaRPr lang="hr-HR" sz="2400" dirty="0">
              <a:latin typeface="Times New Roman" pitchFamily="18" charset="0"/>
              <a:cs typeface="Times New Roman" pitchFamily="18" charset="0"/>
            </a:endParaRPr>
          </a:p>
        </p:txBody>
      </p:sp>
      <p:sp>
        <p:nvSpPr>
          <p:cNvPr id="4" name="TextBox 3"/>
          <p:cNvSpPr txBox="1"/>
          <p:nvPr/>
        </p:nvSpPr>
        <p:spPr>
          <a:xfrm>
            <a:off x="1359724" y="232977"/>
            <a:ext cx="6424551" cy="1015663"/>
          </a:xfrm>
          <a:prstGeom prst="rect">
            <a:avLst/>
          </a:prstGeom>
          <a:noFill/>
        </p:spPr>
        <p:txBody>
          <a:bodyPr wrap="square" rtlCol="0">
            <a:spAutoFit/>
          </a:bodyPr>
          <a:lstStyle/>
          <a:p>
            <a:r>
              <a:rPr lang="hr-HR" sz="3000" dirty="0" smtClean="0">
                <a:solidFill>
                  <a:schemeClr val="tx1"/>
                </a:solidFill>
                <a:latin typeface="Times New Roman" pitchFamily="18" charset="0"/>
                <a:cs typeface="Times New Roman" pitchFamily="18" charset="0"/>
              </a:rPr>
              <a:t>N</a:t>
            </a:r>
            <a:r>
              <a:rPr lang="en-US" sz="3000" dirty="0" smtClean="0">
                <a:solidFill>
                  <a:schemeClr val="tx1"/>
                </a:solidFill>
                <a:latin typeface="Times New Roman" pitchFamily="18" charset="0"/>
                <a:cs typeface="Times New Roman" pitchFamily="18" charset="0"/>
              </a:rPr>
              <a:t>o </a:t>
            </a:r>
            <a:r>
              <a:rPr lang="en-US" sz="3000" dirty="0">
                <a:solidFill>
                  <a:schemeClr val="tx1"/>
                </a:solidFill>
                <a:latin typeface="Times New Roman" pitchFamily="18" charset="0"/>
                <a:cs typeface="Times New Roman" pitchFamily="18" charset="0"/>
              </a:rPr>
              <a:t>interest in personal </a:t>
            </a:r>
            <a:r>
              <a:rPr lang="en-US" sz="3000" dirty="0" smtClean="0">
                <a:solidFill>
                  <a:schemeClr val="tx1"/>
                </a:solidFill>
                <a:latin typeface="Times New Roman" pitchFamily="18" charset="0"/>
                <a:cs typeface="Times New Roman" pitchFamily="18" charset="0"/>
              </a:rPr>
              <a:t>profit </a:t>
            </a:r>
            <a:endParaRPr lang="en-US" sz="3000" dirty="0">
              <a:solidFill>
                <a:schemeClr val="tx1"/>
              </a:solidFill>
              <a:latin typeface="Times New Roman" pitchFamily="18" charset="0"/>
              <a:cs typeface="Times New Roman" pitchFamily="18" charset="0"/>
            </a:endParaRPr>
          </a:p>
          <a:p>
            <a:endParaRPr lang="hr-HR" sz="3000" dirty="0">
              <a:latin typeface="Times New Roman" pitchFamily="18" charset="0"/>
              <a:cs typeface="Times New Roman" pitchFamily="18" charset="0"/>
            </a:endParaRPr>
          </a:p>
        </p:txBody>
      </p:sp>
    </p:spTree>
    <p:extLst>
      <p:ext uri="{BB962C8B-B14F-4D97-AF65-F5344CB8AC3E}">
        <p14:creationId xmlns:p14="http://schemas.microsoft.com/office/powerpoint/2010/main" val="454640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ture.com/polopoly_fs/7.6233.1346856196!/image/1.11355_PA-13700083.jpg_gen/derivatives/landscape_630/1.11355_PA-13700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90" y="878920"/>
            <a:ext cx="6035661" cy="30178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92" y="3797824"/>
            <a:ext cx="5163462" cy="49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5077" y="196946"/>
            <a:ext cx="7863841" cy="584775"/>
          </a:xfrm>
          <a:prstGeom prst="rect">
            <a:avLst/>
          </a:prstGeom>
          <a:noFill/>
        </p:spPr>
        <p:txBody>
          <a:bodyPr wrap="square" rtlCol="0">
            <a:spAutoFit/>
          </a:bodyPr>
          <a:lstStyle/>
          <a:p>
            <a:r>
              <a:rPr lang="hr-HR" sz="3200" b="1" dirty="0" smtClean="0">
                <a:solidFill>
                  <a:srgbClr val="0070C0"/>
                </a:solidFill>
                <a:latin typeface="Times New Roman" pitchFamily="18" charset="0"/>
                <a:cs typeface="Times New Roman" pitchFamily="18" charset="0"/>
              </a:rPr>
              <a:t>2012</a:t>
            </a:r>
            <a:r>
              <a:rPr lang="hr-HR" sz="3200" dirty="0" smtClean="0">
                <a:solidFill>
                  <a:schemeClr val="tx1"/>
                </a:solidFill>
                <a:latin typeface="Times New Roman" pitchFamily="18" charset="0"/>
                <a:cs typeface="Times New Roman" pitchFamily="18" charset="0"/>
              </a:rPr>
              <a:t>: </a:t>
            </a:r>
            <a:r>
              <a:rPr lang="hr-HR" sz="2800" b="1" i="1" dirty="0" err="1" smtClean="0">
                <a:solidFill>
                  <a:schemeClr val="tx1"/>
                </a:solidFill>
                <a:latin typeface="Times New Roman" pitchFamily="18" charset="0"/>
                <a:cs typeface="Times New Roman" pitchFamily="18" charset="0"/>
              </a:rPr>
              <a:t>Scientific</a:t>
            </a:r>
            <a:r>
              <a:rPr lang="hr-HR" sz="2800" b="1" i="1" dirty="0" smtClean="0">
                <a:solidFill>
                  <a:schemeClr val="tx1"/>
                </a:solidFill>
                <a:latin typeface="Times New Roman" pitchFamily="18" charset="0"/>
                <a:cs typeface="Times New Roman" pitchFamily="18" charset="0"/>
              </a:rPr>
              <a:t> American </a:t>
            </a:r>
            <a:r>
              <a:rPr lang="hr-HR" sz="2800" dirty="0" smtClean="0">
                <a:solidFill>
                  <a:schemeClr val="tx1"/>
                </a:solidFill>
                <a:latin typeface="Times New Roman" pitchFamily="18" charset="0"/>
                <a:cs typeface="Times New Roman" pitchFamily="18" charset="0"/>
              </a:rPr>
              <a:t>14 top </a:t>
            </a:r>
            <a:r>
              <a:rPr lang="hr-HR" sz="2800" dirty="0" err="1" smtClean="0">
                <a:solidFill>
                  <a:schemeClr val="tx1"/>
                </a:solidFill>
                <a:latin typeface="Times New Roman" pitchFamily="18" charset="0"/>
                <a:cs typeface="Times New Roman" pitchFamily="18" charset="0"/>
              </a:rPr>
              <a:t>science</a:t>
            </a:r>
            <a:r>
              <a:rPr lang="hr-HR" sz="2800" dirty="0" smtClean="0">
                <a:solidFill>
                  <a:schemeClr val="tx1"/>
                </a:solidFill>
                <a:latin typeface="Times New Roman" pitchFamily="18" charset="0"/>
                <a:cs typeface="Times New Roman" pitchFamily="18" charset="0"/>
              </a:rPr>
              <a:t> </a:t>
            </a:r>
            <a:r>
              <a:rPr lang="hr-HR" sz="2800" dirty="0" err="1" smtClean="0">
                <a:solidFill>
                  <a:schemeClr val="tx1"/>
                </a:solidFill>
                <a:latin typeface="Times New Roman" pitchFamily="18" charset="0"/>
                <a:cs typeface="Times New Roman" pitchFamily="18" charset="0"/>
              </a:rPr>
              <a:t>questions</a:t>
            </a:r>
            <a:endParaRPr lang="hr-HR" sz="2800" dirty="0">
              <a:solidFill>
                <a:schemeClr val="tx1"/>
              </a:solidFill>
              <a:latin typeface="Times New Roman" pitchFamily="18" charset="0"/>
              <a:cs typeface="Times New Roman" pitchFamily="18" charset="0"/>
            </a:endParaRPr>
          </a:p>
        </p:txBody>
      </p:sp>
      <p:sp>
        <p:nvSpPr>
          <p:cNvPr id="4" name="TextBox 3"/>
          <p:cNvSpPr txBox="1"/>
          <p:nvPr/>
        </p:nvSpPr>
        <p:spPr>
          <a:xfrm>
            <a:off x="211009" y="4346918"/>
            <a:ext cx="5514536" cy="2308324"/>
          </a:xfrm>
          <a:prstGeom prst="rect">
            <a:avLst/>
          </a:prstGeom>
          <a:solidFill>
            <a:schemeClr val="accent6">
              <a:lumMod val="20000"/>
              <a:lumOff val="80000"/>
            </a:schemeClr>
          </a:solidFill>
          <a:ln w="19050">
            <a:solidFill>
              <a:schemeClr val="tx1"/>
            </a:solidFill>
          </a:ln>
        </p:spPr>
        <p:txBody>
          <a:bodyPr wrap="square" rtlCol="0">
            <a:spAutoFit/>
          </a:bodyPr>
          <a:lstStyle/>
          <a:p>
            <a:pPr marL="342900" indent="-342900">
              <a:buFont typeface="Wingdings" pitchFamily="2" charset="2"/>
              <a:buChar char="§"/>
            </a:pPr>
            <a:r>
              <a:rPr lang="hr-HR" sz="2400" b="1" dirty="0" smtClean="0">
                <a:solidFill>
                  <a:schemeClr val="tx1"/>
                </a:solidFill>
                <a:latin typeface="Times New Roman" pitchFamily="18" charset="0"/>
                <a:cs typeface="Times New Roman" pitchFamily="18" charset="0"/>
              </a:rPr>
              <a:t>S&amp;T</a:t>
            </a:r>
            <a:r>
              <a:rPr lang="hr-HR" sz="2400" dirty="0" smtClean="0">
                <a:solidFill>
                  <a:schemeClr val="tx1"/>
                </a:solidFill>
                <a:latin typeface="Times New Roman" pitchFamily="18" charset="0"/>
                <a:cs typeface="Times New Roman" pitchFamily="18" charset="0"/>
              </a:rPr>
              <a:t>  half </a:t>
            </a:r>
            <a:r>
              <a:rPr lang="hr-HR" sz="2400" dirty="0" err="1" smtClean="0">
                <a:solidFill>
                  <a:schemeClr val="tx1"/>
                </a:solidFill>
                <a:latin typeface="Times New Roman" pitchFamily="18" charset="0"/>
                <a:cs typeface="Times New Roman" pitchFamily="18" charset="0"/>
              </a:rPr>
              <a:t>of</a:t>
            </a:r>
            <a:r>
              <a:rPr lang="hr-HR" sz="2400" dirty="0" smtClean="0">
                <a:solidFill>
                  <a:schemeClr val="tx1"/>
                </a:solidFill>
                <a:latin typeface="Times New Roman" pitchFamily="18" charset="0"/>
                <a:cs typeface="Times New Roman" pitchFamily="18" charset="0"/>
              </a:rPr>
              <a:t> US </a:t>
            </a:r>
            <a:r>
              <a:rPr lang="hr-HR" sz="2400" dirty="0" err="1" smtClean="0">
                <a:solidFill>
                  <a:schemeClr val="tx1"/>
                </a:solidFill>
                <a:latin typeface="Times New Roman" pitchFamily="18" charset="0"/>
                <a:cs typeface="Times New Roman" pitchFamily="18" charset="0"/>
              </a:rPr>
              <a:t>economy</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growth</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since</a:t>
            </a:r>
            <a:r>
              <a:rPr lang="hr-HR" sz="2400" dirty="0" smtClean="0">
                <a:solidFill>
                  <a:schemeClr val="tx1"/>
                </a:solidFill>
                <a:latin typeface="Times New Roman" pitchFamily="18" charset="0"/>
                <a:cs typeface="Times New Roman" pitchFamily="18" charset="0"/>
              </a:rPr>
              <a:t> WWII</a:t>
            </a:r>
          </a:p>
          <a:p>
            <a:pPr marL="342900" indent="-342900">
              <a:buFont typeface="Wingdings" pitchFamily="2" charset="2"/>
              <a:buChar char="§"/>
            </a:pPr>
            <a:r>
              <a:rPr lang="hr-HR" sz="2400" b="1" dirty="0" err="1">
                <a:solidFill>
                  <a:srgbClr val="0070C0"/>
                </a:solidFill>
                <a:latin typeface="Times New Roman" pitchFamily="18" charset="0"/>
                <a:cs typeface="Times New Roman" pitchFamily="18" charset="0"/>
              </a:rPr>
              <a:t>d</a:t>
            </a:r>
            <a:r>
              <a:rPr lang="hr-HR" sz="2400" b="1" dirty="0" err="1" smtClean="0">
                <a:solidFill>
                  <a:srgbClr val="0070C0"/>
                </a:solidFill>
                <a:latin typeface="Times New Roman" pitchFamily="18" charset="0"/>
                <a:cs typeface="Times New Roman" pitchFamily="18" charset="0"/>
              </a:rPr>
              <a:t>oubling</a:t>
            </a:r>
            <a:r>
              <a:rPr lang="hr-HR" sz="2400" b="1" dirty="0" smtClean="0">
                <a:solidFill>
                  <a:srgbClr val="0070C0"/>
                </a:solidFill>
                <a:latin typeface="Times New Roman" pitchFamily="18" charset="0"/>
                <a:cs typeface="Times New Roman" pitchFamily="18" charset="0"/>
              </a:rPr>
              <a:t> </a:t>
            </a:r>
            <a:r>
              <a:rPr lang="hr-HR" sz="2400" b="1" dirty="0" err="1" smtClean="0">
                <a:solidFill>
                  <a:srgbClr val="0070C0"/>
                </a:solidFill>
                <a:latin typeface="Times New Roman" pitchFamily="18" charset="0"/>
                <a:cs typeface="Times New Roman" pitchFamily="18" charset="0"/>
              </a:rPr>
              <a:t>funding</a:t>
            </a:r>
            <a:endParaRPr lang="hr-HR" sz="2400" b="1" dirty="0" smtClean="0">
              <a:solidFill>
                <a:srgbClr val="0070C0"/>
              </a:solidFill>
              <a:latin typeface="Times New Roman" pitchFamily="18" charset="0"/>
              <a:cs typeface="Times New Roman" pitchFamily="18" charset="0"/>
            </a:endParaRPr>
          </a:p>
          <a:p>
            <a:pPr marL="342900" indent="-342900">
              <a:buFont typeface="Wingdings" pitchFamily="2" charset="2"/>
              <a:buChar char="§"/>
            </a:pPr>
            <a:r>
              <a:rPr lang="hr-HR" sz="2400" b="1" dirty="0" smtClean="0">
                <a:solidFill>
                  <a:srgbClr val="990000"/>
                </a:solidFill>
                <a:latin typeface="Times New Roman" pitchFamily="18" charset="0"/>
                <a:cs typeface="Times New Roman" pitchFamily="18" charset="0"/>
              </a:rPr>
              <a:t>&gt;3% GDP</a:t>
            </a:r>
          </a:p>
          <a:p>
            <a:pPr marL="342900" indent="-342900">
              <a:buFont typeface="Wingdings" pitchFamily="2" charset="2"/>
              <a:buChar char="§"/>
            </a:pPr>
            <a:r>
              <a:rPr lang="hr-HR" sz="2400" dirty="0" err="1" smtClean="0">
                <a:solidFill>
                  <a:schemeClr val="tx1"/>
                </a:solidFill>
                <a:latin typeface="Times New Roman" pitchFamily="18" charset="0"/>
                <a:cs typeface="Times New Roman" pitchFamily="18" charset="0"/>
              </a:rPr>
              <a:t>Enforce</a:t>
            </a:r>
            <a:r>
              <a:rPr lang="hr-HR" sz="2400" dirty="0" smtClean="0">
                <a:solidFill>
                  <a:schemeClr val="tx1"/>
                </a:solidFill>
                <a:latin typeface="Times New Roman" pitchFamily="18" charset="0"/>
                <a:cs typeface="Times New Roman" pitchFamily="18" charset="0"/>
              </a:rPr>
              <a:t> </a:t>
            </a:r>
            <a:r>
              <a:rPr lang="hr-HR" sz="2400" b="1" dirty="0" err="1" smtClean="0">
                <a:solidFill>
                  <a:schemeClr val="tx1"/>
                </a:solidFill>
                <a:latin typeface="Times New Roman" pitchFamily="18" charset="0"/>
                <a:cs typeface="Times New Roman" pitchFamily="18" charset="0"/>
              </a:rPr>
              <a:t>vaccination</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in</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interest</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of</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public</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health</a:t>
            </a:r>
            <a:endParaRPr lang="hr-HR" sz="2400" dirty="0">
              <a:solidFill>
                <a:schemeClr val="tx1"/>
              </a:solidFill>
              <a:latin typeface="Times New Roman" pitchFamily="18" charset="0"/>
              <a:cs typeface="Times New Roman" pitchFamily="18" charset="0"/>
            </a:endParaRPr>
          </a:p>
        </p:txBody>
      </p:sp>
      <p:sp>
        <p:nvSpPr>
          <p:cNvPr id="5" name="TextBox 4"/>
          <p:cNvSpPr txBox="1"/>
          <p:nvPr/>
        </p:nvSpPr>
        <p:spPr>
          <a:xfrm>
            <a:off x="6316379" y="1195754"/>
            <a:ext cx="2701011" cy="4801314"/>
          </a:xfrm>
          <a:prstGeom prst="rect">
            <a:avLst/>
          </a:prstGeom>
          <a:noFill/>
          <a:ln w="12700">
            <a:solidFill>
              <a:schemeClr val="bg1">
                <a:lumMod val="50000"/>
              </a:schemeClr>
            </a:solidFill>
          </a:ln>
        </p:spPr>
        <p:txBody>
          <a:bodyPr wrap="square" rtlCol="0">
            <a:spAutoFit/>
          </a:bodyPr>
          <a:lstStyle/>
          <a:p>
            <a:pPr marL="285750" indent="-285750">
              <a:buFont typeface="Wingdings" pitchFamily="2" charset="2"/>
              <a:buChar char="§"/>
            </a:pPr>
            <a:r>
              <a:rPr lang="hr-HR" sz="1800" b="1" dirty="0" err="1" smtClean="0">
                <a:solidFill>
                  <a:srgbClr val="002060"/>
                </a:solidFill>
                <a:latin typeface="Times New Roman" pitchFamily="18" charset="0"/>
                <a:cs typeface="Times New Roman" pitchFamily="18" charset="0"/>
              </a:rPr>
              <a:t>Innovation</a:t>
            </a:r>
            <a:r>
              <a:rPr lang="hr-HR" sz="1800" b="1" dirty="0" smtClean="0">
                <a:solidFill>
                  <a:srgbClr val="002060"/>
                </a:solidFill>
                <a:latin typeface="Times New Roman" pitchFamily="18" charset="0"/>
                <a:cs typeface="Times New Roman" pitchFamily="18" charset="0"/>
              </a:rPr>
              <a:t> </a:t>
            </a:r>
            <a:r>
              <a:rPr lang="hr-HR" sz="1800" b="1" dirty="0" err="1" smtClean="0">
                <a:solidFill>
                  <a:srgbClr val="002060"/>
                </a:solidFill>
                <a:latin typeface="Times New Roman" pitchFamily="18" charset="0"/>
                <a:cs typeface="Times New Roman" pitchFamily="18" charset="0"/>
              </a:rPr>
              <a:t>and</a:t>
            </a:r>
            <a:r>
              <a:rPr lang="hr-HR" sz="1800" b="1" dirty="0" smtClean="0">
                <a:solidFill>
                  <a:srgbClr val="002060"/>
                </a:solidFill>
                <a:latin typeface="Times New Roman" pitchFamily="18" charset="0"/>
                <a:cs typeface="Times New Roman" pitchFamily="18" charset="0"/>
              </a:rPr>
              <a:t> </a:t>
            </a:r>
            <a:r>
              <a:rPr lang="hr-HR" sz="1800" b="1" dirty="0" err="1" smtClean="0">
                <a:solidFill>
                  <a:srgbClr val="002060"/>
                </a:solidFill>
                <a:latin typeface="Times New Roman" pitchFamily="18" charset="0"/>
                <a:cs typeface="Times New Roman" pitchFamily="18" charset="0"/>
              </a:rPr>
              <a:t>exonomy</a:t>
            </a:r>
            <a:endParaRPr lang="hr-HR" sz="1800" b="1" dirty="0" smtClean="0">
              <a:solidFill>
                <a:srgbClr val="002060"/>
              </a:solidFill>
              <a:latin typeface="Times New Roman" pitchFamily="18" charset="0"/>
              <a:cs typeface="Times New Roman" pitchFamily="18" charset="0"/>
            </a:endParaRPr>
          </a:p>
          <a:p>
            <a:pPr marL="285750" indent="-285750">
              <a:buFont typeface="Wingdings" pitchFamily="2" charset="2"/>
              <a:buChar char="§"/>
            </a:pPr>
            <a:r>
              <a:rPr lang="hr-HR" sz="1800" dirty="0" err="1" smtClean="0">
                <a:solidFill>
                  <a:schemeClr val="tx1"/>
                </a:solidFill>
                <a:latin typeface="Times New Roman" pitchFamily="18" charset="0"/>
                <a:cs typeface="Times New Roman" pitchFamily="18" charset="0"/>
              </a:rPr>
              <a:t>Climate</a:t>
            </a:r>
            <a:r>
              <a:rPr lang="hr-HR" sz="1800" dirty="0" smtClean="0">
                <a:solidFill>
                  <a:schemeClr val="tx1"/>
                </a:solidFill>
                <a:latin typeface="Times New Roman" pitchFamily="18" charset="0"/>
                <a:cs typeface="Times New Roman" pitchFamily="18" charset="0"/>
              </a:rPr>
              <a:t> change</a:t>
            </a:r>
          </a:p>
          <a:p>
            <a:pPr marL="285750" indent="-285750">
              <a:buFont typeface="Wingdings" pitchFamily="2" charset="2"/>
              <a:buChar char="§"/>
            </a:pPr>
            <a:r>
              <a:rPr lang="hr-HR" sz="1800" b="1" dirty="0" err="1" smtClean="0">
                <a:solidFill>
                  <a:srgbClr val="002060"/>
                </a:solidFill>
                <a:latin typeface="Times New Roman" pitchFamily="18" charset="0"/>
                <a:cs typeface="Times New Roman" pitchFamily="18" charset="0"/>
              </a:rPr>
              <a:t>Research</a:t>
            </a:r>
            <a:r>
              <a:rPr lang="hr-HR" sz="1800" b="1" dirty="0" smtClean="0">
                <a:solidFill>
                  <a:srgbClr val="002060"/>
                </a:solidFill>
                <a:latin typeface="Times New Roman" pitchFamily="18" charset="0"/>
                <a:cs typeface="Times New Roman" pitchFamily="18" charset="0"/>
              </a:rPr>
              <a:t> </a:t>
            </a:r>
            <a:r>
              <a:rPr lang="hr-HR" sz="1800" b="1" dirty="0" err="1" smtClean="0">
                <a:solidFill>
                  <a:srgbClr val="002060"/>
                </a:solidFill>
                <a:latin typeface="Times New Roman" pitchFamily="18" charset="0"/>
                <a:cs typeface="Times New Roman" pitchFamily="18" charset="0"/>
              </a:rPr>
              <a:t>and</a:t>
            </a:r>
            <a:r>
              <a:rPr lang="hr-HR" sz="1800" b="1" dirty="0" smtClean="0">
                <a:solidFill>
                  <a:srgbClr val="002060"/>
                </a:solidFill>
                <a:latin typeface="Times New Roman" pitchFamily="18" charset="0"/>
                <a:cs typeface="Times New Roman" pitchFamily="18" charset="0"/>
              </a:rPr>
              <a:t> </a:t>
            </a:r>
            <a:r>
              <a:rPr lang="hr-HR" sz="1800" b="1" dirty="0" err="1" smtClean="0">
                <a:solidFill>
                  <a:srgbClr val="002060"/>
                </a:solidFill>
                <a:latin typeface="Times New Roman" pitchFamily="18" charset="0"/>
                <a:cs typeface="Times New Roman" pitchFamily="18" charset="0"/>
              </a:rPr>
              <a:t>the</a:t>
            </a:r>
            <a:r>
              <a:rPr lang="hr-HR" sz="1800" b="1" dirty="0" smtClean="0">
                <a:solidFill>
                  <a:srgbClr val="002060"/>
                </a:solidFill>
                <a:latin typeface="Times New Roman" pitchFamily="18" charset="0"/>
                <a:cs typeface="Times New Roman" pitchFamily="18" charset="0"/>
              </a:rPr>
              <a:t> future</a:t>
            </a:r>
          </a:p>
          <a:p>
            <a:pPr marL="285750" indent="-285750">
              <a:buFont typeface="Wingdings" pitchFamily="2" charset="2"/>
              <a:buChar char="§"/>
            </a:pPr>
            <a:r>
              <a:rPr lang="hr-HR" sz="1800" dirty="0" err="1" smtClean="0">
                <a:solidFill>
                  <a:schemeClr val="tx1"/>
                </a:solidFill>
                <a:latin typeface="Times New Roman" pitchFamily="18" charset="0"/>
                <a:cs typeface="Times New Roman" pitchFamily="18" charset="0"/>
              </a:rPr>
              <a:t>Pandemics</a:t>
            </a:r>
            <a:r>
              <a:rPr lang="hr-HR" sz="1800" dirty="0" smtClean="0">
                <a:solidFill>
                  <a:schemeClr val="tx1"/>
                </a:solidFill>
                <a:latin typeface="Times New Roman" pitchFamily="18" charset="0"/>
                <a:cs typeface="Times New Roman" pitchFamily="18" charset="0"/>
              </a:rPr>
              <a:t> </a:t>
            </a:r>
            <a:r>
              <a:rPr lang="hr-HR" sz="1800" dirty="0" err="1" smtClean="0">
                <a:solidFill>
                  <a:schemeClr val="tx1"/>
                </a:solidFill>
                <a:latin typeface="Times New Roman" pitchFamily="18" charset="0"/>
                <a:cs typeface="Times New Roman" pitchFamily="18" charset="0"/>
              </a:rPr>
              <a:t>and</a:t>
            </a:r>
            <a:r>
              <a:rPr lang="hr-HR" sz="1800" dirty="0" smtClean="0">
                <a:solidFill>
                  <a:schemeClr val="tx1"/>
                </a:solidFill>
                <a:latin typeface="Times New Roman" pitchFamily="18" charset="0"/>
                <a:cs typeface="Times New Roman" pitchFamily="18" charset="0"/>
              </a:rPr>
              <a:t> </a:t>
            </a:r>
            <a:r>
              <a:rPr lang="hr-HR" sz="1800" dirty="0" err="1" smtClean="0">
                <a:solidFill>
                  <a:schemeClr val="tx1"/>
                </a:solidFill>
                <a:latin typeface="Times New Roman" pitchFamily="18" charset="0"/>
                <a:cs typeface="Times New Roman" pitchFamily="18" charset="0"/>
              </a:rPr>
              <a:t>biosecurity</a:t>
            </a:r>
            <a:endParaRPr lang="hr-HR" sz="1800" dirty="0" smtClean="0">
              <a:solidFill>
                <a:schemeClr val="tx1"/>
              </a:solidFill>
              <a:latin typeface="Times New Roman" pitchFamily="18" charset="0"/>
              <a:cs typeface="Times New Roman" pitchFamily="18" charset="0"/>
            </a:endParaRPr>
          </a:p>
          <a:p>
            <a:pPr marL="285750" indent="-285750">
              <a:buFont typeface="Wingdings" pitchFamily="2" charset="2"/>
              <a:buChar char="§"/>
            </a:pPr>
            <a:r>
              <a:rPr lang="hr-HR" sz="1800" dirty="0" err="1" smtClean="0">
                <a:solidFill>
                  <a:schemeClr val="tx1"/>
                </a:solidFill>
                <a:latin typeface="Times New Roman" pitchFamily="18" charset="0"/>
                <a:cs typeface="Times New Roman" pitchFamily="18" charset="0"/>
              </a:rPr>
              <a:t>Education</a:t>
            </a:r>
            <a:endParaRPr lang="hr-HR" sz="1800" dirty="0" smtClean="0">
              <a:solidFill>
                <a:schemeClr val="tx1"/>
              </a:solidFill>
              <a:latin typeface="Times New Roman" pitchFamily="18" charset="0"/>
              <a:cs typeface="Times New Roman" pitchFamily="18" charset="0"/>
            </a:endParaRPr>
          </a:p>
          <a:p>
            <a:pPr marL="285750" indent="-285750">
              <a:buFont typeface="Wingdings" pitchFamily="2" charset="2"/>
              <a:buChar char="§"/>
            </a:pPr>
            <a:r>
              <a:rPr lang="hr-HR" sz="1800" dirty="0" smtClean="0">
                <a:solidFill>
                  <a:schemeClr val="tx1"/>
                </a:solidFill>
                <a:latin typeface="Times New Roman" pitchFamily="18" charset="0"/>
                <a:cs typeface="Times New Roman" pitchFamily="18" charset="0"/>
              </a:rPr>
              <a:t>Energy</a:t>
            </a:r>
          </a:p>
          <a:p>
            <a:pPr marL="285750" indent="-285750">
              <a:buFont typeface="Wingdings" pitchFamily="2" charset="2"/>
              <a:buChar char="§"/>
            </a:pPr>
            <a:r>
              <a:rPr lang="hr-HR" sz="1800" dirty="0" err="1" smtClean="0">
                <a:solidFill>
                  <a:schemeClr val="tx1"/>
                </a:solidFill>
                <a:latin typeface="Times New Roman" pitchFamily="18" charset="0"/>
                <a:cs typeface="Times New Roman" pitchFamily="18" charset="0"/>
              </a:rPr>
              <a:t>Food</a:t>
            </a:r>
            <a:endParaRPr lang="hr-HR" sz="1800" dirty="0" smtClean="0">
              <a:solidFill>
                <a:schemeClr val="tx1"/>
              </a:solidFill>
              <a:latin typeface="Times New Roman" pitchFamily="18" charset="0"/>
              <a:cs typeface="Times New Roman" pitchFamily="18" charset="0"/>
            </a:endParaRPr>
          </a:p>
          <a:p>
            <a:pPr marL="285750" indent="-285750">
              <a:buFont typeface="Wingdings" pitchFamily="2" charset="2"/>
              <a:buChar char="§"/>
            </a:pPr>
            <a:r>
              <a:rPr lang="hr-HR" sz="1800" dirty="0" err="1" smtClean="0">
                <a:solidFill>
                  <a:schemeClr val="tx1"/>
                </a:solidFill>
                <a:latin typeface="Times New Roman" pitchFamily="18" charset="0"/>
                <a:cs typeface="Times New Roman" pitchFamily="18" charset="0"/>
              </a:rPr>
              <a:t>Fresh</a:t>
            </a:r>
            <a:r>
              <a:rPr lang="hr-HR" sz="1800" dirty="0" smtClean="0">
                <a:solidFill>
                  <a:schemeClr val="tx1"/>
                </a:solidFill>
                <a:latin typeface="Times New Roman" pitchFamily="18" charset="0"/>
                <a:cs typeface="Times New Roman" pitchFamily="18" charset="0"/>
              </a:rPr>
              <a:t> </a:t>
            </a:r>
            <a:r>
              <a:rPr lang="hr-HR" sz="1800" dirty="0" err="1" smtClean="0">
                <a:solidFill>
                  <a:schemeClr val="tx1"/>
                </a:solidFill>
                <a:latin typeface="Times New Roman" pitchFamily="18" charset="0"/>
                <a:cs typeface="Times New Roman" pitchFamily="18" charset="0"/>
              </a:rPr>
              <a:t>water</a:t>
            </a:r>
            <a:endParaRPr lang="hr-HR" sz="1800" dirty="0" smtClean="0">
              <a:solidFill>
                <a:schemeClr val="tx1"/>
              </a:solidFill>
              <a:latin typeface="Times New Roman" pitchFamily="18" charset="0"/>
              <a:cs typeface="Times New Roman" pitchFamily="18" charset="0"/>
            </a:endParaRPr>
          </a:p>
          <a:p>
            <a:pPr marL="285750" indent="-285750">
              <a:buFont typeface="Wingdings" pitchFamily="2" charset="2"/>
              <a:buChar char="§"/>
            </a:pPr>
            <a:r>
              <a:rPr lang="hr-HR" sz="1800" dirty="0" smtClean="0">
                <a:solidFill>
                  <a:schemeClr val="tx1"/>
                </a:solidFill>
                <a:latin typeface="Times New Roman" pitchFamily="18" charset="0"/>
                <a:cs typeface="Times New Roman" pitchFamily="18" charset="0"/>
              </a:rPr>
              <a:t>Ocean </a:t>
            </a:r>
            <a:r>
              <a:rPr lang="hr-HR" sz="1800" dirty="0" err="1" smtClean="0">
                <a:solidFill>
                  <a:schemeClr val="tx1"/>
                </a:solidFill>
                <a:latin typeface="Times New Roman" pitchFamily="18" charset="0"/>
                <a:cs typeface="Times New Roman" pitchFamily="18" charset="0"/>
              </a:rPr>
              <a:t>health</a:t>
            </a:r>
            <a:endParaRPr lang="hr-HR" sz="1800" dirty="0" smtClean="0">
              <a:solidFill>
                <a:schemeClr val="tx1"/>
              </a:solidFill>
              <a:latin typeface="Times New Roman" pitchFamily="18" charset="0"/>
              <a:cs typeface="Times New Roman" pitchFamily="18" charset="0"/>
            </a:endParaRPr>
          </a:p>
          <a:p>
            <a:pPr marL="285750" indent="-285750">
              <a:buFont typeface="Wingdings" pitchFamily="2" charset="2"/>
              <a:buChar char="§"/>
            </a:pPr>
            <a:r>
              <a:rPr lang="hr-HR" sz="1800" dirty="0" err="1" smtClean="0">
                <a:solidFill>
                  <a:schemeClr val="tx1"/>
                </a:solidFill>
                <a:latin typeface="Times New Roman" pitchFamily="18" charset="0"/>
                <a:cs typeface="Times New Roman" pitchFamily="18" charset="0"/>
              </a:rPr>
              <a:t>Space</a:t>
            </a:r>
            <a:endParaRPr lang="hr-HR" sz="1800" dirty="0" smtClean="0">
              <a:solidFill>
                <a:schemeClr val="tx1"/>
              </a:solidFill>
              <a:latin typeface="Times New Roman" pitchFamily="18" charset="0"/>
              <a:cs typeface="Times New Roman" pitchFamily="18" charset="0"/>
            </a:endParaRPr>
          </a:p>
          <a:p>
            <a:pPr marL="285750" indent="-285750">
              <a:buFont typeface="Wingdings" pitchFamily="2" charset="2"/>
              <a:buChar char="§"/>
            </a:pPr>
            <a:r>
              <a:rPr lang="hr-HR" sz="1800" dirty="0" err="1" smtClean="0">
                <a:solidFill>
                  <a:schemeClr val="tx1"/>
                </a:solidFill>
                <a:latin typeface="Times New Roman" pitchFamily="18" charset="0"/>
                <a:cs typeface="Times New Roman" pitchFamily="18" charset="0"/>
              </a:rPr>
              <a:t>Critical</a:t>
            </a:r>
            <a:r>
              <a:rPr lang="hr-HR" sz="1800" dirty="0" smtClean="0">
                <a:solidFill>
                  <a:schemeClr val="tx1"/>
                </a:solidFill>
                <a:latin typeface="Times New Roman" pitchFamily="18" charset="0"/>
                <a:cs typeface="Times New Roman" pitchFamily="18" charset="0"/>
              </a:rPr>
              <a:t> </a:t>
            </a:r>
            <a:r>
              <a:rPr lang="hr-HR" sz="1800" dirty="0" err="1" smtClean="0">
                <a:solidFill>
                  <a:schemeClr val="tx1"/>
                </a:solidFill>
                <a:latin typeface="Times New Roman" pitchFamily="18" charset="0"/>
                <a:cs typeface="Times New Roman" pitchFamily="18" charset="0"/>
              </a:rPr>
              <a:t>natural</a:t>
            </a:r>
            <a:r>
              <a:rPr lang="hr-HR" sz="1800" dirty="0" smtClean="0">
                <a:solidFill>
                  <a:schemeClr val="tx1"/>
                </a:solidFill>
                <a:latin typeface="Times New Roman" pitchFamily="18" charset="0"/>
                <a:cs typeface="Times New Roman" pitchFamily="18" charset="0"/>
              </a:rPr>
              <a:t> </a:t>
            </a:r>
            <a:r>
              <a:rPr lang="hr-HR" sz="1800" dirty="0" err="1" smtClean="0">
                <a:solidFill>
                  <a:schemeClr val="tx1"/>
                </a:solidFill>
                <a:latin typeface="Times New Roman" pitchFamily="18" charset="0"/>
                <a:cs typeface="Times New Roman" pitchFamily="18" charset="0"/>
              </a:rPr>
              <a:t>resources</a:t>
            </a:r>
            <a:endParaRPr lang="hr-HR" sz="1800" dirty="0" smtClean="0">
              <a:solidFill>
                <a:schemeClr val="tx1"/>
              </a:solidFill>
              <a:latin typeface="Times New Roman" pitchFamily="18" charset="0"/>
              <a:cs typeface="Times New Roman" pitchFamily="18" charset="0"/>
            </a:endParaRPr>
          </a:p>
          <a:p>
            <a:pPr marL="285750" indent="-285750">
              <a:buFont typeface="Wingdings" pitchFamily="2" charset="2"/>
              <a:buChar char="§"/>
            </a:pPr>
            <a:r>
              <a:rPr lang="hr-HR" sz="1800" b="1" dirty="0" err="1" smtClean="0">
                <a:solidFill>
                  <a:srgbClr val="002060"/>
                </a:solidFill>
                <a:latin typeface="Times New Roman" pitchFamily="18" charset="0"/>
                <a:cs typeface="Times New Roman" pitchFamily="18" charset="0"/>
              </a:rPr>
              <a:t>Vaccination</a:t>
            </a:r>
            <a:r>
              <a:rPr lang="hr-HR" sz="1800" b="1" dirty="0" smtClean="0">
                <a:solidFill>
                  <a:srgbClr val="002060"/>
                </a:solidFill>
                <a:latin typeface="Times New Roman" pitchFamily="18" charset="0"/>
                <a:cs typeface="Times New Roman" pitchFamily="18" charset="0"/>
              </a:rPr>
              <a:t> </a:t>
            </a:r>
            <a:r>
              <a:rPr lang="hr-HR" sz="1800" b="1" dirty="0" err="1" smtClean="0">
                <a:solidFill>
                  <a:srgbClr val="002060"/>
                </a:solidFill>
                <a:latin typeface="Times New Roman" pitchFamily="18" charset="0"/>
                <a:cs typeface="Times New Roman" pitchFamily="18" charset="0"/>
              </a:rPr>
              <a:t>and</a:t>
            </a:r>
            <a:r>
              <a:rPr lang="hr-HR" sz="1800" b="1" dirty="0" smtClean="0">
                <a:solidFill>
                  <a:srgbClr val="002060"/>
                </a:solidFill>
                <a:latin typeface="Times New Roman" pitchFamily="18" charset="0"/>
                <a:cs typeface="Times New Roman" pitchFamily="18" charset="0"/>
              </a:rPr>
              <a:t> </a:t>
            </a:r>
            <a:r>
              <a:rPr lang="hr-HR" sz="1800" b="1" dirty="0" err="1" smtClean="0">
                <a:solidFill>
                  <a:srgbClr val="002060"/>
                </a:solidFill>
                <a:latin typeface="Times New Roman" pitchFamily="18" charset="0"/>
                <a:cs typeface="Times New Roman" pitchFamily="18" charset="0"/>
              </a:rPr>
              <a:t>public</a:t>
            </a:r>
            <a:r>
              <a:rPr lang="hr-HR" sz="1800" b="1" dirty="0" smtClean="0">
                <a:solidFill>
                  <a:srgbClr val="002060"/>
                </a:solidFill>
                <a:latin typeface="Times New Roman" pitchFamily="18" charset="0"/>
                <a:cs typeface="Times New Roman" pitchFamily="18" charset="0"/>
              </a:rPr>
              <a:t> </a:t>
            </a:r>
            <a:r>
              <a:rPr lang="hr-HR" sz="1800" b="1" dirty="0" err="1" smtClean="0">
                <a:solidFill>
                  <a:srgbClr val="002060"/>
                </a:solidFill>
                <a:latin typeface="Times New Roman" pitchFamily="18" charset="0"/>
                <a:cs typeface="Times New Roman" pitchFamily="18" charset="0"/>
              </a:rPr>
              <a:t>health</a:t>
            </a:r>
            <a:endParaRPr lang="hr-HR" sz="1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6309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od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5860" y="655902"/>
            <a:ext cx="2052637" cy="2316163"/>
          </a:xfrm>
          <a:prstGeom prst="rect">
            <a:avLst/>
          </a:prstGeom>
          <a:noFill/>
        </p:spPr>
      </p:pic>
      <p:sp>
        <p:nvSpPr>
          <p:cNvPr id="3" name="TextBox 2"/>
          <p:cNvSpPr txBox="1"/>
          <p:nvPr/>
        </p:nvSpPr>
        <p:spPr>
          <a:xfrm>
            <a:off x="3523130" y="3765177"/>
            <a:ext cx="2944905" cy="584775"/>
          </a:xfrm>
          <a:prstGeom prst="rect">
            <a:avLst/>
          </a:prstGeom>
          <a:noFill/>
        </p:spPr>
        <p:txBody>
          <a:bodyPr wrap="square" rtlCol="0">
            <a:spAutoFit/>
          </a:bodyPr>
          <a:lstStyle/>
          <a:p>
            <a:r>
              <a:rPr lang="hr-HR" sz="3200" dirty="0" err="1" smtClean="0">
                <a:solidFill>
                  <a:srgbClr val="002060"/>
                </a:solidFill>
                <a:latin typeface="Times New Roman" pitchFamily="18" charset="0"/>
                <a:cs typeface="Times New Roman" pitchFamily="18" charset="0"/>
              </a:rPr>
              <a:t>Back</a:t>
            </a:r>
            <a:r>
              <a:rPr lang="hr-HR" sz="3200" dirty="0" smtClean="0">
                <a:solidFill>
                  <a:srgbClr val="002060"/>
                </a:solidFill>
                <a:latin typeface="Times New Roman" pitchFamily="18" charset="0"/>
                <a:cs typeface="Times New Roman" pitchFamily="18" charset="0"/>
              </a:rPr>
              <a:t> to </a:t>
            </a:r>
            <a:r>
              <a:rPr lang="hr-HR" sz="3200" dirty="0" err="1" smtClean="0">
                <a:solidFill>
                  <a:srgbClr val="002060"/>
                </a:solidFill>
                <a:latin typeface="Times New Roman" pitchFamily="18" charset="0"/>
                <a:cs typeface="Times New Roman" pitchFamily="18" charset="0"/>
              </a:rPr>
              <a:t>bones</a:t>
            </a:r>
            <a:endParaRPr lang="hr-HR"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04382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129" y="285400"/>
            <a:ext cx="9144000" cy="954107"/>
          </a:xfrm>
          <a:prstGeom prst="rect">
            <a:avLst/>
          </a:prstGeom>
        </p:spPr>
        <p:txBody>
          <a:bodyPr wrap="square">
            <a:spAutoFit/>
          </a:bodyPr>
          <a:lstStyle/>
          <a:p>
            <a:pPr eaLnBrk="1" hangingPunct="1"/>
            <a:r>
              <a:rPr lang="en-US" sz="2800" dirty="0">
                <a:solidFill>
                  <a:schemeClr val="tx1"/>
                </a:solidFill>
                <a:latin typeface="Times New Roman" pitchFamily="18" charset="0"/>
                <a:cs typeface="Times New Roman" pitchFamily="18" charset="0"/>
              </a:rPr>
              <a:t>Novel targets for intervention in postmenopausal </a:t>
            </a:r>
            <a:r>
              <a:rPr lang="en-US" sz="2800" dirty="0" smtClean="0">
                <a:solidFill>
                  <a:schemeClr val="tx1"/>
                </a:solidFill>
                <a:latin typeface="Times New Roman" pitchFamily="18" charset="0"/>
                <a:cs typeface="Times New Roman" pitchFamily="18" charset="0"/>
              </a:rPr>
              <a:t>osteoporosis</a:t>
            </a:r>
            <a:endParaRPr lang="hr-HR" sz="2800" dirty="0" smtClean="0">
              <a:solidFill>
                <a:schemeClr val="tx1"/>
              </a:solidFill>
              <a:latin typeface="Times New Roman" pitchFamily="18" charset="0"/>
              <a:cs typeface="Times New Roman" pitchFamily="18" charset="0"/>
            </a:endParaRPr>
          </a:p>
          <a:p>
            <a:pPr eaLnBrk="1" hangingPunct="1"/>
            <a:r>
              <a:rPr lang="hr-HR" sz="2800" b="1" i="1" dirty="0" err="1" smtClean="0">
                <a:solidFill>
                  <a:srgbClr val="002060"/>
                </a:solidFill>
                <a:latin typeface="Times New Roman" pitchFamily="18" charset="0"/>
                <a:cs typeface="Times New Roman" pitchFamily="18" charset="0"/>
              </a:rPr>
              <a:t>Innovation</a:t>
            </a:r>
            <a:r>
              <a:rPr lang="hr-HR" sz="2800" b="1" i="1" dirty="0" smtClean="0">
                <a:solidFill>
                  <a:srgbClr val="002060"/>
                </a:solidFill>
                <a:latin typeface="Times New Roman" pitchFamily="18" charset="0"/>
                <a:cs typeface="Times New Roman" pitchFamily="18" charset="0"/>
              </a:rPr>
              <a:t> </a:t>
            </a:r>
            <a:r>
              <a:rPr lang="hr-HR" sz="2800" b="1" i="1" dirty="0" err="1" smtClean="0">
                <a:solidFill>
                  <a:srgbClr val="002060"/>
                </a:solidFill>
                <a:latin typeface="Times New Roman" pitchFamily="18" charset="0"/>
                <a:cs typeface="Times New Roman" pitchFamily="18" charset="0"/>
              </a:rPr>
              <a:t>in</a:t>
            </a:r>
            <a:r>
              <a:rPr lang="hr-HR" sz="2800" b="1" i="1" dirty="0" smtClean="0">
                <a:solidFill>
                  <a:srgbClr val="002060"/>
                </a:solidFill>
                <a:latin typeface="Times New Roman" pitchFamily="18" charset="0"/>
                <a:cs typeface="Times New Roman" pitchFamily="18" charset="0"/>
              </a:rPr>
              <a:t> </a:t>
            </a:r>
            <a:r>
              <a:rPr lang="hr-HR" sz="2800" b="1" i="1" dirty="0" err="1" smtClean="0">
                <a:solidFill>
                  <a:srgbClr val="002060"/>
                </a:solidFill>
                <a:latin typeface="Times New Roman" pitchFamily="18" charset="0"/>
                <a:cs typeface="Times New Roman" pitchFamily="18" charset="0"/>
              </a:rPr>
              <a:t>research</a:t>
            </a:r>
            <a:endParaRPr lang="en-US" sz="2800" b="1" i="1" dirty="0">
              <a:solidFill>
                <a:srgbClr val="002060"/>
              </a:solidFill>
              <a:latin typeface="Times New Roman" pitchFamily="18" charset="0"/>
              <a:cs typeface="Times New Roman" pitchFamily="18" charset="0"/>
            </a:endParaRPr>
          </a:p>
        </p:txBody>
      </p:sp>
      <p:sp>
        <p:nvSpPr>
          <p:cNvPr id="5" name="TextBox 4"/>
          <p:cNvSpPr txBox="1"/>
          <p:nvPr/>
        </p:nvSpPr>
        <p:spPr>
          <a:xfrm>
            <a:off x="107576" y="1465729"/>
            <a:ext cx="9036423" cy="5155257"/>
          </a:xfrm>
          <a:prstGeom prst="rect">
            <a:avLst/>
          </a:prstGeom>
          <a:noFill/>
          <a:ln>
            <a:solidFill>
              <a:schemeClr val="accent2">
                <a:lumMod val="75000"/>
              </a:schemeClr>
            </a:solidFill>
          </a:ln>
        </p:spPr>
        <p:txBody>
          <a:bodyPr wrap="square" rtlCol="0">
            <a:spAutoFit/>
          </a:bodyPr>
          <a:lstStyle/>
          <a:p>
            <a:pPr marL="342900" indent="-342900">
              <a:buFont typeface="Wingdings" pitchFamily="2" charset="2"/>
              <a:buChar char="§"/>
            </a:pPr>
            <a:r>
              <a:rPr lang="hr-HR" sz="2200" dirty="0" smtClean="0">
                <a:solidFill>
                  <a:schemeClr val="tx1"/>
                </a:solidFill>
                <a:latin typeface="Times New Roman" pitchFamily="18" charset="0"/>
                <a:cs typeface="Times New Roman" pitchFamily="18" charset="0"/>
              </a:rPr>
              <a:t> </a:t>
            </a:r>
            <a:r>
              <a:rPr lang="hr-HR" sz="2200" b="1" dirty="0" err="1" smtClean="0">
                <a:solidFill>
                  <a:srgbClr val="0070C0"/>
                </a:solidFill>
                <a:latin typeface="Times New Roman" pitchFamily="18" charset="0"/>
                <a:cs typeface="Times New Roman" pitchFamily="18" charset="0"/>
              </a:rPr>
              <a:t>Cathepsin</a:t>
            </a:r>
            <a:r>
              <a:rPr lang="hr-HR" sz="2200" b="1" dirty="0" smtClean="0">
                <a:solidFill>
                  <a:srgbClr val="0070C0"/>
                </a:solidFill>
                <a:latin typeface="Times New Roman" pitchFamily="18" charset="0"/>
                <a:cs typeface="Times New Roman" pitchFamily="18" charset="0"/>
              </a:rPr>
              <a:t> K </a:t>
            </a:r>
            <a:r>
              <a:rPr lang="hr-HR" sz="2200" dirty="0">
                <a:solidFill>
                  <a:schemeClr val="tx1"/>
                </a:solidFill>
                <a:latin typeface="Times New Roman" pitchFamily="18" charset="0"/>
                <a:cs typeface="Times New Roman" pitchFamily="18" charset="0"/>
              </a:rPr>
              <a:t> </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Odanacatib</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Phase</a:t>
            </a:r>
            <a:r>
              <a:rPr lang="hr-HR" sz="2200" dirty="0" smtClean="0">
                <a:solidFill>
                  <a:schemeClr val="tx1"/>
                </a:solidFill>
                <a:latin typeface="Times New Roman" pitchFamily="18" charset="0"/>
                <a:cs typeface="Times New Roman" pitchFamily="18" charset="0"/>
              </a:rPr>
              <a:t> III	  </a:t>
            </a:r>
            <a:r>
              <a:rPr lang="hr-HR" sz="2200" dirty="0" err="1" smtClean="0">
                <a:solidFill>
                  <a:schemeClr val="tx1"/>
                </a:solidFill>
                <a:latin typeface="Times New Roman" pitchFamily="18" charset="0"/>
                <a:cs typeface="Times New Roman" pitchFamily="18" charset="0"/>
              </a:rPr>
              <a:t>Weekly</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oral</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dosing</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Sclerostin</a:t>
            </a:r>
            <a:r>
              <a:rPr lang="hr-HR" sz="2200" dirty="0" smtClean="0">
                <a:solidFill>
                  <a:schemeClr val="tx1"/>
                </a:solidFill>
                <a:latin typeface="Times New Roman" pitchFamily="18" charset="0"/>
                <a:cs typeface="Times New Roman" pitchFamily="18" charset="0"/>
              </a:rPr>
              <a:t>		AMG 785	</a:t>
            </a:r>
            <a:r>
              <a:rPr lang="hr-HR" sz="2200" dirty="0" err="1" smtClean="0">
                <a:solidFill>
                  <a:schemeClr val="tx1"/>
                </a:solidFill>
                <a:latin typeface="Times New Roman" pitchFamily="18" charset="0"/>
                <a:cs typeface="Times New Roman" pitchFamily="18" charset="0"/>
              </a:rPr>
              <a:t>Phase</a:t>
            </a:r>
            <a:r>
              <a:rPr lang="hr-HR" sz="2200" dirty="0" smtClean="0">
                <a:solidFill>
                  <a:schemeClr val="tx1"/>
                </a:solidFill>
                <a:latin typeface="Times New Roman" pitchFamily="18" charset="0"/>
                <a:cs typeface="Times New Roman" pitchFamily="18" charset="0"/>
              </a:rPr>
              <a:t> II		  </a:t>
            </a:r>
            <a:r>
              <a:rPr lang="hr-HR" sz="2200" dirty="0" err="1" smtClean="0">
                <a:solidFill>
                  <a:schemeClr val="tx1"/>
                </a:solidFill>
                <a:latin typeface="Times New Roman" pitchFamily="18" charset="0"/>
                <a:cs typeface="Times New Roman" pitchFamily="18" charset="0"/>
              </a:rPr>
              <a:t>Dose</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ranging</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Dickkopf</a:t>
            </a:r>
            <a:r>
              <a:rPr lang="hr-HR" sz="2200" dirty="0" smtClean="0">
                <a:solidFill>
                  <a:schemeClr val="tx1"/>
                </a:solidFill>
                <a:latin typeface="Times New Roman" pitchFamily="18" charset="0"/>
                <a:cs typeface="Times New Roman" pitchFamily="18" charset="0"/>
              </a:rPr>
              <a:t>		BHQ 880	</a:t>
            </a:r>
            <a:r>
              <a:rPr lang="hr-HR" sz="2200" dirty="0" err="1" smtClean="0">
                <a:solidFill>
                  <a:schemeClr val="tx1"/>
                </a:solidFill>
                <a:latin typeface="Times New Roman" pitchFamily="18" charset="0"/>
                <a:cs typeface="Times New Roman" pitchFamily="18" charset="0"/>
              </a:rPr>
              <a:t>Phase</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IIb</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Multiple</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myeloma</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b="1" dirty="0" smtClean="0">
                <a:solidFill>
                  <a:srgbClr val="00B050"/>
                </a:solidFill>
                <a:latin typeface="Times New Roman" pitchFamily="18" charset="0"/>
                <a:cs typeface="Times New Roman" pitchFamily="18" charset="0"/>
              </a:rPr>
              <a:t>Serotonin</a:t>
            </a:r>
            <a:r>
              <a:rPr lang="hr-HR" sz="2200" dirty="0" smtClean="0">
                <a:solidFill>
                  <a:schemeClr val="tx1"/>
                </a:solidFill>
                <a:latin typeface="Times New Roman" pitchFamily="18" charset="0"/>
                <a:cs typeface="Times New Roman" pitchFamily="18" charset="0"/>
              </a:rPr>
              <a:t>		LP533401	</a:t>
            </a:r>
            <a:r>
              <a:rPr lang="hr-HR" sz="2200" dirty="0" err="1" smtClean="0">
                <a:solidFill>
                  <a:schemeClr val="tx1"/>
                </a:solidFill>
                <a:latin typeface="Times New Roman" pitchFamily="18" charset="0"/>
                <a:cs typeface="Times New Roman" pitchFamily="18" charset="0"/>
              </a:rPr>
              <a:t>Preclinical</a:t>
            </a:r>
            <a:r>
              <a:rPr lang="hr-HR" sz="2200" dirty="0" smtClean="0">
                <a:solidFill>
                  <a:schemeClr val="tx1"/>
                </a:solidFill>
                <a:latin typeface="Times New Roman" pitchFamily="18" charset="0"/>
                <a:cs typeface="Times New Roman" pitchFamily="18" charset="0"/>
              </a:rPr>
              <a:t>	  Bone </a:t>
            </a:r>
            <a:r>
              <a:rPr lang="hr-HR" sz="2200" dirty="0" err="1" smtClean="0">
                <a:solidFill>
                  <a:schemeClr val="tx1"/>
                </a:solidFill>
                <a:latin typeface="Times New Roman" pitchFamily="18" charset="0"/>
                <a:cs typeface="Times New Roman" pitchFamily="18" charset="0"/>
              </a:rPr>
              <a:t>formation</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err="1" smtClean="0">
                <a:solidFill>
                  <a:schemeClr val="tx1"/>
                </a:solidFill>
                <a:latin typeface="Times New Roman" pitchFamily="18" charset="0"/>
                <a:cs typeface="Times New Roman" pitchFamily="18" charset="0"/>
              </a:rPr>
              <a:t>Nitric</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oxide</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Nitroglycerin</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Increased</a:t>
            </a:r>
            <a:r>
              <a:rPr lang="hr-HR" sz="2200" dirty="0" smtClean="0">
                <a:solidFill>
                  <a:schemeClr val="tx1"/>
                </a:solidFill>
                <a:latin typeface="Times New Roman" pitchFamily="18" charset="0"/>
                <a:cs typeface="Times New Roman" pitchFamily="18" charset="0"/>
              </a:rPr>
              <a:t> BMD	  </a:t>
            </a:r>
            <a:r>
              <a:rPr lang="hr-HR" sz="2200" dirty="0" err="1" smtClean="0">
                <a:solidFill>
                  <a:schemeClr val="tx1"/>
                </a:solidFill>
                <a:latin typeface="Times New Roman" pitchFamily="18" charset="0"/>
                <a:cs typeface="Times New Roman" pitchFamily="18" charset="0"/>
              </a:rPr>
              <a:t>Topical</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ointment</a:t>
            </a:r>
            <a:endParaRPr lang="hr-HR" sz="2200" dirty="0" smtClean="0">
              <a:solidFill>
                <a:schemeClr val="tx1"/>
              </a:solidFill>
              <a:latin typeface="Times New Roman" pitchFamily="18" charset="0"/>
              <a:cs typeface="Times New Roman" pitchFamily="18" charset="0"/>
            </a:endParaRPr>
          </a:p>
          <a:p>
            <a:pPr marL="342900" indent="-342900">
              <a:buFont typeface="Wingdings" pitchFamily="2" charset="2"/>
              <a:buChar char="§"/>
            </a:pPr>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err="1" smtClean="0">
                <a:solidFill>
                  <a:schemeClr val="tx1"/>
                </a:solidFill>
                <a:latin typeface="Times New Roman" pitchFamily="18" charset="0"/>
                <a:cs typeface="Times New Roman" pitchFamily="18" charset="0"/>
              </a:rPr>
              <a:t>Calcium</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sensing</a:t>
            </a:r>
            <a:r>
              <a:rPr lang="hr-HR" sz="2200" dirty="0" smtClean="0">
                <a:solidFill>
                  <a:schemeClr val="tx1"/>
                </a:solidFill>
                <a:latin typeface="Times New Roman" pitchFamily="18" charset="0"/>
                <a:cs typeface="Times New Roman" pitchFamily="18" charset="0"/>
              </a:rPr>
              <a:t> 	MK5442	</a:t>
            </a:r>
            <a:r>
              <a:rPr lang="hr-HR" sz="2200" dirty="0" err="1" smtClean="0">
                <a:solidFill>
                  <a:schemeClr val="tx1"/>
                </a:solidFill>
                <a:latin typeface="Times New Roman" pitchFamily="18" charset="0"/>
                <a:cs typeface="Times New Roman" pitchFamily="18" charset="0"/>
              </a:rPr>
              <a:t>Phase</a:t>
            </a:r>
            <a:r>
              <a:rPr lang="hr-HR" sz="2200" dirty="0" smtClean="0">
                <a:solidFill>
                  <a:schemeClr val="tx1"/>
                </a:solidFill>
                <a:latin typeface="Times New Roman" pitchFamily="18" charset="0"/>
                <a:cs typeface="Times New Roman" pitchFamily="18" charset="0"/>
              </a:rPr>
              <a:t> II/III	  </a:t>
            </a:r>
            <a:r>
              <a:rPr lang="hr-HR" sz="2200" dirty="0" err="1" smtClean="0">
                <a:solidFill>
                  <a:schemeClr val="tx1"/>
                </a:solidFill>
                <a:latin typeface="Times New Roman" pitchFamily="18" charset="0"/>
                <a:cs typeface="Times New Roman" pitchFamily="18" charset="0"/>
              </a:rPr>
              <a:t>Daily</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oral</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dosing</a:t>
            </a:r>
            <a:endParaRPr lang="hr-HR" sz="2200" dirty="0" smtClean="0">
              <a:solidFill>
                <a:schemeClr val="tx1"/>
              </a:solidFill>
              <a:latin typeface="Times New Roman" pitchFamily="18" charset="0"/>
              <a:cs typeface="Times New Roman" pitchFamily="18" charset="0"/>
            </a:endParaRPr>
          </a:p>
          <a:p>
            <a:r>
              <a:rPr lang="hr-HR" sz="2200" dirty="0" smtClean="0">
                <a:solidFill>
                  <a:schemeClr val="tx1"/>
                </a:solidFill>
                <a:latin typeface="Times New Roman" pitchFamily="18" charset="0"/>
                <a:cs typeface="Times New Roman" pitchFamily="18" charset="0"/>
              </a:rPr>
              <a:t>     receptor</a:t>
            </a:r>
          </a:p>
          <a:p>
            <a:endParaRPr lang="hr-HR" sz="2200" dirty="0">
              <a:solidFill>
                <a:schemeClr val="tx1"/>
              </a:solidFill>
              <a:latin typeface="Times New Roman" pitchFamily="18" charset="0"/>
              <a:cs typeface="Times New Roman" pitchFamily="18" charset="0"/>
            </a:endParaRPr>
          </a:p>
          <a:p>
            <a:pPr marL="342900" indent="-342900">
              <a:buFont typeface="Wingdings" pitchFamily="2" charset="2"/>
              <a:buChar char="§"/>
            </a:pPr>
            <a:r>
              <a:rPr lang="hr-HR" sz="2200" dirty="0" smtClean="0">
                <a:solidFill>
                  <a:schemeClr val="tx1"/>
                </a:solidFill>
                <a:latin typeface="Times New Roman" pitchFamily="18" charset="0"/>
                <a:cs typeface="Times New Roman" pitchFamily="18" charset="0"/>
              </a:rPr>
              <a:t> </a:t>
            </a:r>
            <a:r>
              <a:rPr lang="hr-HR" sz="2200" b="1" dirty="0" smtClean="0">
                <a:solidFill>
                  <a:srgbClr val="002060"/>
                </a:solidFill>
                <a:latin typeface="Times New Roman" pitchFamily="18" charset="0"/>
                <a:cs typeface="Times New Roman" pitchFamily="18" charset="0"/>
              </a:rPr>
              <a:t>BMP6</a:t>
            </a:r>
            <a:r>
              <a:rPr lang="hr-HR" sz="2200" dirty="0" smtClean="0">
                <a:solidFill>
                  <a:schemeClr val="tx1"/>
                </a:solidFill>
                <a:latin typeface="Times New Roman" pitchFamily="18" charset="0"/>
                <a:cs typeface="Times New Roman" pitchFamily="18" charset="0"/>
              </a:rPr>
              <a:t>	           </a:t>
            </a:r>
            <a:r>
              <a:rPr lang="hr-HR" b="1" dirty="0" smtClean="0">
                <a:solidFill>
                  <a:srgbClr val="002060"/>
                </a:solidFill>
                <a:latin typeface="Times New Roman" pitchFamily="18" charset="0"/>
                <a:cs typeface="Times New Roman" pitchFamily="18" charset="0"/>
              </a:rPr>
              <a:t>OSTEOGROW</a:t>
            </a:r>
            <a:r>
              <a:rPr lang="hr-HR" dirty="0" smtClean="0">
                <a:solidFill>
                  <a:schemeClr val="tx1"/>
                </a:solidFill>
                <a:latin typeface="Times New Roman" pitchFamily="18" charset="0"/>
                <a:cs typeface="Times New Roman" pitchFamily="18" charset="0"/>
              </a:rPr>
              <a:t>	</a:t>
            </a:r>
            <a:r>
              <a:rPr lang="hr-HR" sz="2300" dirty="0" err="1" smtClean="0">
                <a:solidFill>
                  <a:schemeClr val="tx1"/>
                </a:solidFill>
                <a:latin typeface="Times New Roman" pitchFamily="18" charset="0"/>
                <a:cs typeface="Times New Roman" pitchFamily="18" charset="0"/>
              </a:rPr>
              <a:t>Phase</a:t>
            </a:r>
            <a:r>
              <a:rPr lang="hr-HR" sz="2300" dirty="0" smtClean="0">
                <a:solidFill>
                  <a:schemeClr val="tx1"/>
                </a:solidFill>
                <a:latin typeface="Times New Roman" pitchFamily="18" charset="0"/>
                <a:cs typeface="Times New Roman" pitchFamily="18" charset="0"/>
              </a:rPr>
              <a:t> I 	  Bone </a:t>
            </a:r>
            <a:r>
              <a:rPr lang="hr-HR" sz="2300" dirty="0" err="1" smtClean="0">
                <a:solidFill>
                  <a:schemeClr val="tx1"/>
                </a:solidFill>
                <a:latin typeface="Times New Roman" pitchFamily="18" charset="0"/>
                <a:cs typeface="Times New Roman" pitchFamily="18" charset="0"/>
              </a:rPr>
              <a:t>repair</a:t>
            </a:r>
            <a:r>
              <a:rPr lang="hr-HR" sz="2300" dirty="0" smtClean="0">
                <a:solidFill>
                  <a:schemeClr val="tx1"/>
                </a:solidFill>
                <a:latin typeface="Times New Roman" pitchFamily="18" charset="0"/>
                <a:cs typeface="Times New Roman" pitchFamily="18" charset="0"/>
              </a:rPr>
              <a:t> </a:t>
            </a:r>
            <a:r>
              <a:rPr lang="hr-HR" sz="2300" dirty="0" err="1" smtClean="0">
                <a:solidFill>
                  <a:schemeClr val="tx1"/>
                </a:solidFill>
                <a:latin typeface="Times New Roman" pitchFamily="18" charset="0"/>
                <a:cs typeface="Times New Roman" pitchFamily="18" charset="0"/>
              </a:rPr>
              <a:t>device</a:t>
            </a:r>
            <a:endParaRPr lang="hr-HR" sz="2300" dirty="0" smtClean="0">
              <a:solidFill>
                <a:schemeClr val="tx1"/>
              </a:solidFill>
              <a:latin typeface="Times New Roman" pitchFamily="18" charset="0"/>
              <a:cs typeface="Times New Roman" pitchFamily="18" charset="0"/>
            </a:endParaRPr>
          </a:p>
          <a:p>
            <a:r>
              <a:rPr lang="hr-HR" dirty="0" smtClean="0">
                <a:solidFill>
                  <a:schemeClr val="tx1"/>
                </a:solidFill>
                <a:latin typeface="Times New Roman" pitchFamily="18" charset="0"/>
                <a:cs typeface="Times New Roman" pitchFamily="18" charset="0"/>
              </a:rPr>
              <a:t> </a:t>
            </a:r>
            <a:endParaRPr lang="hr-H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61512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98450" y="211138"/>
            <a:ext cx="7264400" cy="1143000"/>
          </a:xfrm>
          <a:solidFill>
            <a:srgbClr val="EBE9EA"/>
          </a:solidFill>
        </p:spPr>
        <p:txBody>
          <a:bodyPr>
            <a:normAutofit/>
          </a:bodyPr>
          <a:lstStyle/>
          <a:p>
            <a:pPr algn="l" eaLnBrk="1" hangingPunct="1"/>
            <a:r>
              <a:rPr lang="hr-HR" sz="3000" b="1" dirty="0" err="1" smtClean="0">
                <a:solidFill>
                  <a:srgbClr val="0000FF"/>
                </a:solidFill>
              </a:rPr>
              <a:t>Alendronate</a:t>
            </a:r>
            <a:r>
              <a:rPr lang="hr-HR" sz="3000" b="1" dirty="0" smtClean="0">
                <a:solidFill>
                  <a:srgbClr val="0000FF"/>
                </a:solidFill>
              </a:rPr>
              <a:t>: </a:t>
            </a:r>
            <a:r>
              <a:rPr lang="hr-HR" sz="3000" dirty="0" err="1" smtClean="0">
                <a:solidFill>
                  <a:schemeClr val="tx1"/>
                </a:solidFill>
              </a:rPr>
              <a:t>Threats</a:t>
            </a:r>
            <a:r>
              <a:rPr lang="hr-HR" sz="3000" dirty="0"/>
              <a:t> </a:t>
            </a:r>
            <a:r>
              <a:rPr lang="hr-HR" sz="3000" dirty="0" err="1" smtClean="0">
                <a:solidFill>
                  <a:schemeClr val="tx1"/>
                </a:solidFill>
              </a:rPr>
              <a:t>path</a:t>
            </a:r>
            <a:endParaRPr lang="en-US" sz="3000" b="1" dirty="0" smtClean="0">
              <a:solidFill>
                <a:srgbClr val="0000FF"/>
              </a:solidFill>
            </a:endParaRPr>
          </a:p>
        </p:txBody>
      </p:sp>
      <p:sp>
        <p:nvSpPr>
          <p:cNvPr id="16387" name="Line 3"/>
          <p:cNvSpPr>
            <a:spLocks noChangeShapeType="1"/>
          </p:cNvSpPr>
          <p:nvPr/>
        </p:nvSpPr>
        <p:spPr bwMode="auto">
          <a:xfrm>
            <a:off x="127000" y="4554538"/>
            <a:ext cx="8655050" cy="60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hr-HR"/>
          </a:p>
        </p:txBody>
      </p:sp>
      <p:pic>
        <p:nvPicPr>
          <p:cNvPr id="16388" name="Picture 4" descr="stop_sign"/>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t="1529" b="1309"/>
          <a:stretch>
            <a:fillRect/>
          </a:stretch>
        </p:blipFill>
        <p:spPr>
          <a:xfrm>
            <a:off x="419100" y="1649413"/>
            <a:ext cx="731838" cy="731837"/>
          </a:xfrm>
          <a:noFill/>
        </p:spPr>
      </p:pic>
      <p:sp>
        <p:nvSpPr>
          <p:cNvPr id="16389" name="Line 5"/>
          <p:cNvSpPr>
            <a:spLocks noChangeShapeType="1"/>
          </p:cNvSpPr>
          <p:nvPr/>
        </p:nvSpPr>
        <p:spPr bwMode="auto">
          <a:xfrm>
            <a:off x="727075" y="3367088"/>
            <a:ext cx="1588" cy="852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16390" name="Line 6"/>
          <p:cNvSpPr>
            <a:spLocks noChangeShapeType="1"/>
          </p:cNvSpPr>
          <p:nvPr/>
        </p:nvSpPr>
        <p:spPr bwMode="auto">
          <a:xfrm>
            <a:off x="3657600" y="3360738"/>
            <a:ext cx="1588" cy="852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16391" name="Line 7"/>
          <p:cNvSpPr>
            <a:spLocks noChangeShapeType="1"/>
          </p:cNvSpPr>
          <p:nvPr/>
        </p:nvSpPr>
        <p:spPr bwMode="auto">
          <a:xfrm>
            <a:off x="5143500" y="3370263"/>
            <a:ext cx="1588" cy="852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16392" name="Line 8"/>
          <p:cNvSpPr>
            <a:spLocks noChangeShapeType="1"/>
          </p:cNvSpPr>
          <p:nvPr/>
        </p:nvSpPr>
        <p:spPr bwMode="auto">
          <a:xfrm>
            <a:off x="2193925" y="3373438"/>
            <a:ext cx="1588" cy="852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sp>
        <p:nvSpPr>
          <p:cNvPr id="16393" name="Text Box 9"/>
          <p:cNvSpPr txBox="1">
            <a:spLocks noChangeArrowheads="1"/>
          </p:cNvSpPr>
          <p:nvPr/>
        </p:nvSpPr>
        <p:spPr bwMode="auto">
          <a:xfrm>
            <a:off x="149225" y="47323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a:solidFill>
                  <a:srgbClr val="0000CC"/>
                </a:solidFill>
                <a:cs typeface="Times New Roman" pitchFamily="18" charset="0"/>
              </a:rPr>
              <a:t>FIT 3236</a:t>
            </a:r>
            <a:endParaRPr lang="en-US" b="1">
              <a:solidFill>
                <a:srgbClr val="0000CC"/>
              </a:solidFill>
              <a:cs typeface="Times New Roman" pitchFamily="18" charset="0"/>
            </a:endParaRPr>
          </a:p>
        </p:txBody>
      </p:sp>
      <p:sp>
        <p:nvSpPr>
          <p:cNvPr id="16394" name="Text Box 10"/>
          <p:cNvSpPr txBox="1">
            <a:spLocks noChangeArrowheads="1"/>
          </p:cNvSpPr>
          <p:nvPr/>
        </p:nvSpPr>
        <p:spPr bwMode="auto">
          <a:xfrm>
            <a:off x="1466850" y="4751388"/>
            <a:ext cx="1308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a:solidFill>
                  <a:srgbClr val="CC0000"/>
                </a:solidFill>
                <a:cs typeface="Times New Roman" pitchFamily="18" charset="0"/>
              </a:rPr>
              <a:t>FLEX 2852</a:t>
            </a:r>
            <a:endParaRPr lang="en-US" b="1">
              <a:solidFill>
                <a:srgbClr val="CC0000"/>
              </a:solidFill>
              <a:cs typeface="Times New Roman" pitchFamily="18" charset="0"/>
            </a:endParaRPr>
          </a:p>
        </p:txBody>
      </p:sp>
      <p:sp>
        <p:nvSpPr>
          <p:cNvPr id="16395" name="Text Box 11"/>
          <p:cNvSpPr txBox="1">
            <a:spLocks noChangeArrowheads="1"/>
          </p:cNvSpPr>
          <p:nvPr/>
        </p:nvSpPr>
        <p:spPr bwMode="auto">
          <a:xfrm>
            <a:off x="127000" y="4186238"/>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a:solidFill>
                  <a:srgbClr val="0000CC"/>
                </a:solidFill>
                <a:cs typeface="Times New Roman" pitchFamily="18" charset="0"/>
              </a:rPr>
              <a:t>1993/2003</a:t>
            </a:r>
            <a:endParaRPr lang="en-US" b="1">
              <a:solidFill>
                <a:srgbClr val="0000CC"/>
              </a:solidFill>
              <a:cs typeface="Times New Roman" pitchFamily="18" charset="0"/>
            </a:endParaRPr>
          </a:p>
        </p:txBody>
      </p:sp>
      <p:sp>
        <p:nvSpPr>
          <p:cNvPr id="16396" name="Text Box 12"/>
          <p:cNvSpPr txBox="1">
            <a:spLocks noChangeArrowheads="1"/>
          </p:cNvSpPr>
          <p:nvPr/>
        </p:nvSpPr>
        <p:spPr bwMode="auto">
          <a:xfrm>
            <a:off x="1565275" y="4179888"/>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a:solidFill>
                  <a:srgbClr val="CC0000"/>
                </a:solidFill>
                <a:cs typeface="Times New Roman" pitchFamily="18" charset="0"/>
              </a:rPr>
              <a:t>1998/2003</a:t>
            </a:r>
            <a:endParaRPr lang="en-US" b="1">
              <a:solidFill>
                <a:srgbClr val="CC0000"/>
              </a:solidFill>
              <a:cs typeface="Times New Roman" pitchFamily="18" charset="0"/>
            </a:endParaRPr>
          </a:p>
        </p:txBody>
      </p:sp>
      <p:sp>
        <p:nvSpPr>
          <p:cNvPr id="16397" name="Text Box 13"/>
          <p:cNvSpPr txBox="1">
            <a:spLocks noChangeArrowheads="1"/>
          </p:cNvSpPr>
          <p:nvPr/>
        </p:nvSpPr>
        <p:spPr bwMode="auto">
          <a:xfrm>
            <a:off x="-15875" y="2597150"/>
            <a:ext cx="1549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hr-HR" sz="1700" b="1" dirty="0">
                <a:solidFill>
                  <a:srgbClr val="0000CC"/>
                </a:solidFill>
                <a:cs typeface="Times New Roman" pitchFamily="18" charset="0"/>
              </a:rPr>
              <a:t>b</a:t>
            </a:r>
            <a:r>
              <a:rPr lang="hr-HR" sz="1700" b="1" dirty="0" smtClean="0">
                <a:solidFill>
                  <a:srgbClr val="0000CC"/>
                </a:solidFill>
                <a:cs typeface="Times New Roman" pitchFamily="18" charset="0"/>
              </a:rPr>
              <a:t>one </a:t>
            </a:r>
            <a:r>
              <a:rPr lang="hr-HR" sz="1700" b="1" dirty="0" err="1" smtClean="0">
                <a:solidFill>
                  <a:srgbClr val="0000CC"/>
                </a:solidFill>
                <a:cs typeface="Times New Roman" pitchFamily="18" charset="0"/>
              </a:rPr>
              <a:t>biomechanics</a:t>
            </a:r>
            <a:endParaRPr lang="en-US" sz="1700" b="1" dirty="0">
              <a:solidFill>
                <a:srgbClr val="0000CC"/>
              </a:solidFill>
              <a:cs typeface="Times New Roman" pitchFamily="18" charset="0"/>
            </a:endParaRPr>
          </a:p>
        </p:txBody>
      </p:sp>
      <p:sp>
        <p:nvSpPr>
          <p:cNvPr id="16398" name="Text Box 14"/>
          <p:cNvSpPr txBox="1">
            <a:spLocks noChangeArrowheads="1"/>
          </p:cNvSpPr>
          <p:nvPr/>
        </p:nvSpPr>
        <p:spPr bwMode="auto">
          <a:xfrm>
            <a:off x="1245160" y="2551113"/>
            <a:ext cx="188277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hr-HR" sz="1700" b="1" dirty="0">
                <a:solidFill>
                  <a:srgbClr val="CC0000"/>
                </a:solidFill>
                <a:cs typeface="Times New Roman" pitchFamily="18" charset="0"/>
              </a:rPr>
              <a:t>b</a:t>
            </a:r>
            <a:r>
              <a:rPr lang="hr-HR" sz="1700" b="1" dirty="0" smtClean="0">
                <a:solidFill>
                  <a:srgbClr val="CC0000"/>
                </a:solidFill>
                <a:cs typeface="Times New Roman" pitchFamily="18" charset="0"/>
              </a:rPr>
              <a:t>one </a:t>
            </a:r>
            <a:r>
              <a:rPr lang="hr-HR" sz="1700" b="1" dirty="0" err="1" smtClean="0">
                <a:solidFill>
                  <a:srgbClr val="CC0000"/>
                </a:solidFill>
                <a:cs typeface="Times New Roman" pitchFamily="18" charset="0"/>
              </a:rPr>
              <a:t>loss</a:t>
            </a:r>
            <a:r>
              <a:rPr lang="hr-HR" sz="1700" b="1" dirty="0" smtClean="0">
                <a:solidFill>
                  <a:srgbClr val="CC0000"/>
                </a:solidFill>
                <a:cs typeface="Times New Roman" pitchFamily="18" charset="0"/>
              </a:rPr>
              <a:t> </a:t>
            </a:r>
            <a:r>
              <a:rPr lang="hr-HR" sz="1700" b="1" dirty="0" err="1" smtClean="0">
                <a:solidFill>
                  <a:srgbClr val="CC0000"/>
                </a:solidFill>
                <a:cs typeface="Times New Roman" pitchFamily="18" charset="0"/>
              </a:rPr>
              <a:t>after</a:t>
            </a:r>
            <a:endParaRPr lang="hr-HR" sz="1700" b="1" dirty="0" smtClean="0">
              <a:solidFill>
                <a:srgbClr val="CC0000"/>
              </a:solidFill>
              <a:cs typeface="Times New Roman" pitchFamily="18" charset="0"/>
            </a:endParaRPr>
          </a:p>
          <a:p>
            <a:pPr algn="ctr" eaLnBrk="1" hangingPunct="1"/>
            <a:r>
              <a:rPr lang="hr-HR" sz="1700" b="1" dirty="0" err="1" smtClean="0">
                <a:solidFill>
                  <a:srgbClr val="CC0000"/>
                </a:solidFill>
                <a:cs typeface="Times New Roman" pitchFamily="18" charset="0"/>
              </a:rPr>
              <a:t>therapy</a:t>
            </a:r>
            <a:r>
              <a:rPr lang="hr-HR" sz="1700" b="1" dirty="0" smtClean="0">
                <a:solidFill>
                  <a:srgbClr val="CC0000"/>
                </a:solidFill>
                <a:cs typeface="Times New Roman" pitchFamily="18" charset="0"/>
              </a:rPr>
              <a:t> </a:t>
            </a:r>
            <a:r>
              <a:rPr lang="hr-HR" sz="1700" b="1" dirty="0" err="1" smtClean="0">
                <a:solidFill>
                  <a:srgbClr val="CC0000"/>
                </a:solidFill>
                <a:cs typeface="Times New Roman" pitchFamily="18" charset="0"/>
              </a:rPr>
              <a:t>disconntinuation</a:t>
            </a:r>
            <a:endParaRPr lang="en-US" sz="1700" b="1" dirty="0">
              <a:solidFill>
                <a:srgbClr val="CC0000"/>
              </a:solidFill>
              <a:cs typeface="Times New Roman" pitchFamily="18" charset="0"/>
            </a:endParaRPr>
          </a:p>
        </p:txBody>
      </p:sp>
      <p:pic>
        <p:nvPicPr>
          <p:cNvPr id="16399" name="Picture 15" descr="stop_sign"/>
          <p:cNvPicPr>
            <a:picLocks noChangeAspect="1" noChangeArrowheads="1"/>
          </p:cNvPicPr>
          <p:nvPr/>
        </p:nvPicPr>
        <p:blipFill>
          <a:blip r:embed="rId2">
            <a:extLst>
              <a:ext uri="{28A0092B-C50C-407E-A947-70E740481C1C}">
                <a14:useLocalDpi xmlns:a14="http://schemas.microsoft.com/office/drawing/2010/main" val="0"/>
              </a:ext>
            </a:extLst>
          </a:blip>
          <a:srcRect t="1529" b="1309"/>
          <a:stretch>
            <a:fillRect/>
          </a:stretch>
        </p:blipFill>
        <p:spPr bwMode="auto">
          <a:xfrm>
            <a:off x="1889125" y="1658938"/>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descr="stop_sign"/>
          <p:cNvPicPr>
            <a:picLocks noChangeAspect="1" noChangeArrowheads="1"/>
          </p:cNvPicPr>
          <p:nvPr/>
        </p:nvPicPr>
        <p:blipFill>
          <a:blip r:embed="rId2">
            <a:extLst>
              <a:ext uri="{28A0092B-C50C-407E-A947-70E740481C1C}">
                <a14:useLocalDpi xmlns:a14="http://schemas.microsoft.com/office/drawing/2010/main" val="0"/>
              </a:ext>
            </a:extLst>
          </a:blip>
          <a:srcRect t="1529" b="1309"/>
          <a:stretch>
            <a:fillRect/>
          </a:stretch>
        </p:blipFill>
        <p:spPr bwMode="auto">
          <a:xfrm>
            <a:off x="3311525" y="1652588"/>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17"/>
          <p:cNvSpPr txBox="1">
            <a:spLocks noChangeArrowheads="1"/>
          </p:cNvSpPr>
          <p:nvPr/>
        </p:nvSpPr>
        <p:spPr bwMode="auto">
          <a:xfrm>
            <a:off x="3289300" y="4189413"/>
            <a:ext cx="69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a:cs typeface="Times New Roman" pitchFamily="18" charset="0"/>
              </a:rPr>
              <a:t>2005 </a:t>
            </a:r>
            <a:endParaRPr lang="en-US" b="1">
              <a:cs typeface="Times New Roman" pitchFamily="18" charset="0"/>
            </a:endParaRPr>
          </a:p>
        </p:txBody>
      </p:sp>
      <p:sp>
        <p:nvSpPr>
          <p:cNvPr id="16402" name="Text Box 18"/>
          <p:cNvSpPr txBox="1">
            <a:spLocks noChangeArrowheads="1"/>
          </p:cNvSpPr>
          <p:nvPr/>
        </p:nvSpPr>
        <p:spPr bwMode="auto">
          <a:xfrm>
            <a:off x="2781299" y="2570163"/>
            <a:ext cx="17875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hr-HR" sz="1700" b="1" dirty="0" err="1">
                <a:cs typeface="Times New Roman" pitchFamily="18" charset="0"/>
              </a:rPr>
              <a:t>o</a:t>
            </a:r>
            <a:r>
              <a:rPr lang="hr-HR" sz="1700" b="1" dirty="0" err="1" smtClean="0">
                <a:cs typeface="Times New Roman" pitchFamily="18" charset="0"/>
              </a:rPr>
              <a:t>steonecrosis</a:t>
            </a:r>
            <a:r>
              <a:rPr lang="hr-HR" sz="1700" b="1" dirty="0" smtClean="0">
                <a:cs typeface="Times New Roman" pitchFamily="18" charset="0"/>
              </a:rPr>
              <a:t> </a:t>
            </a:r>
            <a:r>
              <a:rPr lang="hr-HR" sz="1700" b="1" dirty="0" err="1" smtClean="0">
                <a:cs typeface="Times New Roman" pitchFamily="18" charset="0"/>
              </a:rPr>
              <a:t>of</a:t>
            </a:r>
            <a:endParaRPr lang="hr-HR" sz="1700" b="1" dirty="0" smtClean="0">
              <a:cs typeface="Times New Roman" pitchFamily="18" charset="0"/>
            </a:endParaRPr>
          </a:p>
          <a:p>
            <a:pPr algn="ctr" eaLnBrk="1" hangingPunct="1"/>
            <a:r>
              <a:rPr lang="hr-HR" sz="1700" b="1" dirty="0" err="1" smtClean="0">
                <a:cs typeface="Times New Roman" pitchFamily="18" charset="0"/>
              </a:rPr>
              <a:t>jaw</a:t>
            </a:r>
            <a:endParaRPr lang="en-US" sz="1700" b="1" dirty="0">
              <a:cs typeface="Times New Roman" pitchFamily="18" charset="0"/>
            </a:endParaRPr>
          </a:p>
        </p:txBody>
      </p:sp>
      <p:pic>
        <p:nvPicPr>
          <p:cNvPr id="16403" name="Picture 19" descr="stop_sign"/>
          <p:cNvPicPr>
            <a:picLocks noChangeAspect="1" noChangeArrowheads="1"/>
          </p:cNvPicPr>
          <p:nvPr/>
        </p:nvPicPr>
        <p:blipFill>
          <a:blip r:embed="rId2">
            <a:extLst>
              <a:ext uri="{28A0092B-C50C-407E-A947-70E740481C1C}">
                <a14:useLocalDpi xmlns:a14="http://schemas.microsoft.com/office/drawing/2010/main" val="0"/>
              </a:ext>
            </a:extLst>
          </a:blip>
          <a:srcRect t="1529" b="1309"/>
          <a:stretch>
            <a:fillRect/>
          </a:stretch>
        </p:blipFill>
        <p:spPr bwMode="auto">
          <a:xfrm>
            <a:off x="4845050" y="166211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 Box 20"/>
          <p:cNvSpPr txBox="1">
            <a:spLocks noChangeArrowheads="1"/>
          </p:cNvSpPr>
          <p:nvPr/>
        </p:nvSpPr>
        <p:spPr bwMode="auto">
          <a:xfrm>
            <a:off x="4568824" y="2563813"/>
            <a:ext cx="14285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hr-HR" sz="1700" b="1" dirty="0" err="1" smtClean="0">
                <a:solidFill>
                  <a:srgbClr val="008000"/>
                </a:solidFill>
                <a:cs typeface="Times New Roman" pitchFamily="18" charset="0"/>
              </a:rPr>
              <a:t>oesophagus</a:t>
            </a:r>
            <a:r>
              <a:rPr lang="hr-HR" sz="1700" b="1" dirty="0" smtClean="0">
                <a:solidFill>
                  <a:srgbClr val="008000"/>
                </a:solidFill>
                <a:cs typeface="Times New Roman" pitchFamily="18" charset="0"/>
              </a:rPr>
              <a:t> </a:t>
            </a:r>
            <a:r>
              <a:rPr lang="hr-HR" sz="1700" b="1" dirty="0" err="1" smtClean="0">
                <a:solidFill>
                  <a:srgbClr val="008000"/>
                </a:solidFill>
                <a:cs typeface="Times New Roman" pitchFamily="18" charset="0"/>
              </a:rPr>
              <a:t>cancer</a:t>
            </a:r>
            <a:endParaRPr lang="en-US" sz="1700" b="1" dirty="0">
              <a:solidFill>
                <a:srgbClr val="008000"/>
              </a:solidFill>
              <a:cs typeface="Times New Roman" pitchFamily="18" charset="0"/>
            </a:endParaRPr>
          </a:p>
        </p:txBody>
      </p:sp>
      <p:sp>
        <p:nvSpPr>
          <p:cNvPr id="16405" name="Line 21"/>
          <p:cNvSpPr>
            <a:spLocks noChangeShapeType="1"/>
          </p:cNvSpPr>
          <p:nvPr/>
        </p:nvSpPr>
        <p:spPr bwMode="auto">
          <a:xfrm>
            <a:off x="6454775" y="3363913"/>
            <a:ext cx="1588" cy="852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pic>
        <p:nvPicPr>
          <p:cNvPr id="16406" name="Picture 22" descr="stop_sign"/>
          <p:cNvPicPr>
            <a:picLocks noChangeAspect="1" noChangeArrowheads="1"/>
          </p:cNvPicPr>
          <p:nvPr/>
        </p:nvPicPr>
        <p:blipFill>
          <a:blip r:embed="rId2">
            <a:extLst>
              <a:ext uri="{28A0092B-C50C-407E-A947-70E740481C1C}">
                <a14:useLocalDpi xmlns:a14="http://schemas.microsoft.com/office/drawing/2010/main" val="0"/>
              </a:ext>
            </a:extLst>
          </a:blip>
          <a:srcRect t="1529" b="1309"/>
          <a:stretch>
            <a:fillRect/>
          </a:stretch>
        </p:blipFill>
        <p:spPr bwMode="auto">
          <a:xfrm>
            <a:off x="6156325" y="1655763"/>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 Box 23"/>
          <p:cNvSpPr txBox="1">
            <a:spLocks noChangeArrowheads="1"/>
          </p:cNvSpPr>
          <p:nvPr/>
        </p:nvSpPr>
        <p:spPr bwMode="auto">
          <a:xfrm>
            <a:off x="5880100" y="2557463"/>
            <a:ext cx="12271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hr-HR" sz="1700" b="1" dirty="0" err="1">
                <a:solidFill>
                  <a:srgbClr val="993300"/>
                </a:solidFill>
                <a:cs typeface="Times New Roman" pitchFamily="18" charset="0"/>
              </a:rPr>
              <a:t>a</a:t>
            </a:r>
            <a:r>
              <a:rPr lang="hr-HR" sz="1700" b="1" dirty="0" err="1" smtClean="0">
                <a:solidFill>
                  <a:srgbClr val="993300"/>
                </a:solidFill>
                <a:cs typeface="Times New Roman" pitchFamily="18" charset="0"/>
              </a:rPr>
              <a:t>trial</a:t>
            </a:r>
            <a:r>
              <a:rPr lang="hr-HR" sz="1700" b="1" dirty="0" smtClean="0">
                <a:solidFill>
                  <a:srgbClr val="993300"/>
                </a:solidFill>
                <a:cs typeface="Times New Roman" pitchFamily="18" charset="0"/>
              </a:rPr>
              <a:t> </a:t>
            </a:r>
            <a:r>
              <a:rPr lang="hr-HR" sz="1700" b="1" dirty="0" err="1" smtClean="0">
                <a:solidFill>
                  <a:srgbClr val="993300"/>
                </a:solidFill>
                <a:cs typeface="Times New Roman" pitchFamily="18" charset="0"/>
              </a:rPr>
              <a:t>fibrilation</a:t>
            </a:r>
            <a:endParaRPr lang="en-US" sz="1700" b="1" dirty="0">
              <a:solidFill>
                <a:srgbClr val="993300"/>
              </a:solidFill>
              <a:cs typeface="Times New Roman" pitchFamily="18" charset="0"/>
            </a:endParaRPr>
          </a:p>
        </p:txBody>
      </p:sp>
      <p:sp>
        <p:nvSpPr>
          <p:cNvPr id="16408" name="Line 24"/>
          <p:cNvSpPr>
            <a:spLocks noChangeShapeType="1"/>
          </p:cNvSpPr>
          <p:nvPr/>
        </p:nvSpPr>
        <p:spPr bwMode="auto">
          <a:xfrm>
            <a:off x="7845425" y="3373438"/>
            <a:ext cx="1588" cy="852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r-HR"/>
          </a:p>
        </p:txBody>
      </p:sp>
      <p:pic>
        <p:nvPicPr>
          <p:cNvPr id="16409" name="Picture 25" descr="stop_sign"/>
          <p:cNvPicPr>
            <a:picLocks noChangeAspect="1" noChangeArrowheads="1"/>
          </p:cNvPicPr>
          <p:nvPr/>
        </p:nvPicPr>
        <p:blipFill>
          <a:blip r:embed="rId2">
            <a:extLst>
              <a:ext uri="{28A0092B-C50C-407E-A947-70E740481C1C}">
                <a14:useLocalDpi xmlns:a14="http://schemas.microsoft.com/office/drawing/2010/main" val="0"/>
              </a:ext>
            </a:extLst>
          </a:blip>
          <a:srcRect t="1529" b="1309"/>
          <a:stretch>
            <a:fillRect/>
          </a:stretch>
        </p:blipFill>
        <p:spPr bwMode="auto">
          <a:xfrm>
            <a:off x="7546975" y="1665288"/>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Text Box 26"/>
          <p:cNvSpPr txBox="1">
            <a:spLocks noChangeArrowheads="1"/>
          </p:cNvSpPr>
          <p:nvPr/>
        </p:nvSpPr>
        <p:spPr bwMode="auto">
          <a:xfrm>
            <a:off x="7302500" y="2551113"/>
            <a:ext cx="12271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hr-HR" sz="1700" b="1" dirty="0" err="1">
                <a:cs typeface="Times New Roman" pitchFamily="18" charset="0"/>
              </a:rPr>
              <a:t>a</a:t>
            </a:r>
            <a:r>
              <a:rPr lang="hr-HR" sz="1700" b="1" dirty="0" err="1" smtClean="0">
                <a:cs typeface="Times New Roman" pitchFamily="18" charset="0"/>
              </a:rPr>
              <a:t>typical</a:t>
            </a:r>
            <a:r>
              <a:rPr lang="hr-HR" sz="1700" b="1" dirty="0" smtClean="0">
                <a:cs typeface="Times New Roman" pitchFamily="18" charset="0"/>
              </a:rPr>
              <a:t> </a:t>
            </a:r>
            <a:r>
              <a:rPr lang="hr-HR" sz="1700" b="1" dirty="0" err="1" smtClean="0">
                <a:cs typeface="Times New Roman" pitchFamily="18" charset="0"/>
              </a:rPr>
              <a:t>fractures</a:t>
            </a:r>
            <a:endParaRPr lang="en-US" sz="1700" b="1" dirty="0">
              <a:cs typeface="Times New Roman" pitchFamily="18" charset="0"/>
            </a:endParaRPr>
          </a:p>
        </p:txBody>
      </p:sp>
      <p:sp>
        <p:nvSpPr>
          <p:cNvPr id="16411" name="Text Box 27"/>
          <p:cNvSpPr txBox="1">
            <a:spLocks noChangeArrowheads="1"/>
          </p:cNvSpPr>
          <p:nvPr/>
        </p:nvSpPr>
        <p:spPr bwMode="auto">
          <a:xfrm>
            <a:off x="4838700" y="4183063"/>
            <a:ext cx="69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a:solidFill>
                  <a:srgbClr val="008000"/>
                </a:solidFill>
                <a:cs typeface="Times New Roman" pitchFamily="18" charset="0"/>
              </a:rPr>
              <a:t>2006 </a:t>
            </a:r>
            <a:endParaRPr lang="en-US" b="1">
              <a:solidFill>
                <a:srgbClr val="008000"/>
              </a:solidFill>
              <a:cs typeface="Times New Roman" pitchFamily="18" charset="0"/>
            </a:endParaRPr>
          </a:p>
        </p:txBody>
      </p:sp>
      <p:sp>
        <p:nvSpPr>
          <p:cNvPr id="16412" name="Text Box 28"/>
          <p:cNvSpPr txBox="1">
            <a:spLocks noChangeArrowheads="1"/>
          </p:cNvSpPr>
          <p:nvPr/>
        </p:nvSpPr>
        <p:spPr bwMode="auto">
          <a:xfrm>
            <a:off x="6172200" y="4198938"/>
            <a:ext cx="69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a:solidFill>
                  <a:srgbClr val="993300"/>
                </a:solidFill>
                <a:cs typeface="Times New Roman" pitchFamily="18" charset="0"/>
              </a:rPr>
              <a:t>2007 </a:t>
            </a:r>
            <a:endParaRPr lang="en-US" b="1">
              <a:solidFill>
                <a:srgbClr val="993300"/>
              </a:solidFill>
              <a:cs typeface="Times New Roman" pitchFamily="18" charset="0"/>
            </a:endParaRPr>
          </a:p>
        </p:txBody>
      </p:sp>
      <p:sp>
        <p:nvSpPr>
          <p:cNvPr id="16413" name="Text Box 29"/>
          <p:cNvSpPr txBox="1">
            <a:spLocks noChangeArrowheads="1"/>
          </p:cNvSpPr>
          <p:nvPr/>
        </p:nvSpPr>
        <p:spPr bwMode="auto">
          <a:xfrm>
            <a:off x="7562850" y="4208463"/>
            <a:ext cx="761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b="1" dirty="0">
                <a:cs typeface="Times New Roman" pitchFamily="18" charset="0"/>
              </a:rPr>
              <a:t>2008 </a:t>
            </a:r>
            <a:endParaRPr lang="en-US" b="1" dirty="0">
              <a:cs typeface="Times New Roman" pitchFamily="18" charset="0"/>
            </a:endParaRPr>
          </a:p>
        </p:txBody>
      </p:sp>
      <p:sp>
        <p:nvSpPr>
          <p:cNvPr id="16414" name="Text Box 30"/>
          <p:cNvSpPr txBox="1">
            <a:spLocks noChangeArrowheads="1"/>
          </p:cNvSpPr>
          <p:nvPr/>
        </p:nvSpPr>
        <p:spPr bwMode="auto">
          <a:xfrm>
            <a:off x="852488" y="5619750"/>
            <a:ext cx="4961615" cy="830997"/>
          </a:xfrm>
          <a:prstGeom prst="rect">
            <a:avLst/>
          </a:prstGeom>
          <a:solidFill>
            <a:srgbClr val="CEF6FE"/>
          </a:solidFill>
          <a:ln w="28575" algn="ctr">
            <a:solidFill>
              <a:schemeClr val="tx1"/>
            </a:solidFill>
            <a:miter lim="800000"/>
            <a:headEnd/>
            <a:tailEnd/>
          </a:ln>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342900" indent="-342900" eaLnBrk="1" hangingPunct="1">
              <a:buFont typeface="Wingdings" pitchFamily="2" charset="2"/>
              <a:buChar char="§"/>
            </a:pPr>
            <a:r>
              <a:rPr lang="hr-HR" sz="2400" b="1" dirty="0" smtClean="0">
                <a:solidFill>
                  <a:srgbClr val="990033"/>
                </a:solidFill>
                <a:cs typeface="Times New Roman" pitchFamily="18" charset="0"/>
              </a:rPr>
              <a:t>16,000.000</a:t>
            </a:r>
            <a:r>
              <a:rPr lang="hr-HR" sz="2400" dirty="0" smtClean="0">
                <a:cs typeface="Times New Roman" pitchFamily="18" charset="0"/>
              </a:rPr>
              <a:t> </a:t>
            </a:r>
            <a:r>
              <a:rPr lang="hr-HR" sz="2400" dirty="0" err="1" smtClean="0">
                <a:cs typeface="Times New Roman" pitchFamily="18" charset="0"/>
              </a:rPr>
              <a:t>treated</a:t>
            </a:r>
            <a:r>
              <a:rPr lang="hr-HR" sz="2400" dirty="0" smtClean="0">
                <a:cs typeface="Times New Roman" pitchFamily="18" charset="0"/>
              </a:rPr>
              <a:t> </a:t>
            </a:r>
            <a:r>
              <a:rPr lang="hr-HR" sz="2400" dirty="0" err="1" smtClean="0">
                <a:cs typeface="Times New Roman" pitchFamily="18" charset="0"/>
              </a:rPr>
              <a:t>with</a:t>
            </a:r>
            <a:r>
              <a:rPr lang="hr-HR" sz="2400" dirty="0" smtClean="0">
                <a:cs typeface="Times New Roman" pitchFamily="18" charset="0"/>
              </a:rPr>
              <a:t> </a:t>
            </a:r>
            <a:r>
              <a:rPr lang="hr-HR" sz="2400" dirty="0" err="1" smtClean="0">
                <a:cs typeface="Times New Roman" pitchFamily="18" charset="0"/>
              </a:rPr>
              <a:t>alendronate</a:t>
            </a:r>
            <a:endParaRPr lang="hr-HR" sz="2400" dirty="0" smtClean="0">
              <a:cs typeface="Times New Roman" pitchFamily="18" charset="0"/>
            </a:endParaRPr>
          </a:p>
          <a:p>
            <a:pPr marL="342900" indent="-342900" eaLnBrk="1" hangingPunct="1">
              <a:buFont typeface="Wingdings" pitchFamily="2" charset="2"/>
              <a:buChar char="§"/>
            </a:pPr>
            <a:r>
              <a:rPr lang="hr-HR" sz="2400" dirty="0" smtClean="0">
                <a:cs typeface="Times New Roman" pitchFamily="18" charset="0"/>
              </a:rPr>
              <a:t> side </a:t>
            </a:r>
            <a:r>
              <a:rPr lang="hr-HR" sz="2400" dirty="0" err="1" smtClean="0">
                <a:cs typeface="Times New Roman" pitchFamily="18" charset="0"/>
              </a:rPr>
              <a:t>effects</a:t>
            </a:r>
            <a:r>
              <a:rPr lang="hr-HR" sz="2400" dirty="0" smtClean="0">
                <a:cs typeface="Times New Roman" pitchFamily="18" charset="0"/>
              </a:rPr>
              <a:t> </a:t>
            </a:r>
            <a:r>
              <a:rPr lang="hr-HR" sz="2400" dirty="0" err="1" smtClean="0">
                <a:cs typeface="Times New Roman" pitchFamily="18" charset="0"/>
              </a:rPr>
              <a:t>present</a:t>
            </a:r>
            <a:r>
              <a:rPr lang="hr-HR" sz="2400" dirty="0" smtClean="0">
                <a:cs typeface="Times New Roman" pitchFamily="18" charset="0"/>
              </a:rPr>
              <a:t> </a:t>
            </a:r>
            <a:r>
              <a:rPr lang="hr-HR" sz="2400" dirty="0" err="1" smtClean="0">
                <a:cs typeface="Times New Roman" pitchFamily="18" charset="0"/>
              </a:rPr>
              <a:t>in</a:t>
            </a:r>
            <a:r>
              <a:rPr lang="hr-HR" sz="2400" dirty="0" smtClean="0">
                <a:cs typeface="Times New Roman" pitchFamily="18" charset="0"/>
              </a:rPr>
              <a:t> </a:t>
            </a:r>
            <a:r>
              <a:rPr lang="hr-HR" sz="2400" b="1" dirty="0" smtClean="0">
                <a:solidFill>
                  <a:srgbClr val="0000FF"/>
                </a:solidFill>
                <a:cs typeface="Times New Roman" pitchFamily="18" charset="0"/>
              </a:rPr>
              <a:t>0.24</a:t>
            </a:r>
            <a:r>
              <a:rPr lang="hr-HR" sz="2400" b="1" dirty="0">
                <a:solidFill>
                  <a:srgbClr val="0000FF"/>
                </a:solidFill>
                <a:cs typeface="Times New Roman" pitchFamily="18" charset="0"/>
              </a:rPr>
              <a:t>%</a:t>
            </a:r>
            <a:endParaRPr lang="en-US" sz="2400" b="1" dirty="0">
              <a:solidFill>
                <a:srgbClr val="0000FF"/>
              </a:solidFill>
              <a:cs typeface="Times New Roman" pitchFamily="18" charset="0"/>
            </a:endParaRPr>
          </a:p>
        </p:txBody>
      </p:sp>
      <p:sp>
        <p:nvSpPr>
          <p:cNvPr id="16415" name="Oval 31"/>
          <p:cNvSpPr>
            <a:spLocks noChangeArrowheads="1"/>
          </p:cNvSpPr>
          <p:nvPr/>
        </p:nvSpPr>
        <p:spPr bwMode="auto">
          <a:xfrm>
            <a:off x="6950075" y="1371600"/>
            <a:ext cx="1844675" cy="3765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r-Latn-CS">
              <a:cs typeface="Times New Roman" pitchFamily="18" charset="0"/>
            </a:endParaRPr>
          </a:p>
        </p:txBody>
      </p:sp>
    </p:spTree>
    <p:extLst>
      <p:ext uri="{BB962C8B-B14F-4D97-AF65-F5344CB8AC3E}">
        <p14:creationId xmlns:p14="http://schemas.microsoft.com/office/powerpoint/2010/main" val="22559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746"/>
            <a:ext cx="1955800" cy="62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48745"/>
            <a:ext cx="2262187" cy="619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48745"/>
            <a:ext cx="2011362" cy="62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863643"/>
            <a:ext cx="2916237" cy="492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6232525" y="5945739"/>
            <a:ext cx="2750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hr-HR" sz="1800" b="1" i="1" dirty="0" err="1">
                <a:solidFill>
                  <a:srgbClr val="0000FF"/>
                </a:solidFill>
                <a:cs typeface="Times New Roman" pitchFamily="18" charset="0"/>
              </a:rPr>
              <a:t>Osugi</a:t>
            </a:r>
            <a:r>
              <a:rPr lang="hr-HR" sz="1800" b="1" i="1" dirty="0">
                <a:solidFill>
                  <a:srgbClr val="0000FF"/>
                </a:solidFill>
                <a:cs typeface="Times New Roman" pitchFamily="18" charset="0"/>
              </a:rPr>
              <a:t> </a:t>
            </a:r>
            <a:r>
              <a:rPr lang="hr-HR" sz="1800" b="1" i="1" dirty="0" smtClean="0">
                <a:solidFill>
                  <a:srgbClr val="0000FF"/>
                </a:solidFill>
                <a:cs typeface="Times New Roman" pitchFamily="18" charset="0"/>
              </a:rPr>
              <a:t>et al. </a:t>
            </a:r>
            <a:r>
              <a:rPr lang="hr-HR" sz="1800" b="1" i="1" dirty="0">
                <a:solidFill>
                  <a:srgbClr val="0000FF"/>
                </a:solidFill>
                <a:cs typeface="Times New Roman" pitchFamily="18" charset="0"/>
              </a:rPr>
              <a:t>Acta </a:t>
            </a:r>
            <a:r>
              <a:rPr lang="hr-HR" sz="1800" b="1" i="1" dirty="0" err="1">
                <a:solidFill>
                  <a:srgbClr val="0000FF"/>
                </a:solidFill>
                <a:cs typeface="Times New Roman" pitchFamily="18" charset="0"/>
              </a:rPr>
              <a:t>Orthop</a:t>
            </a:r>
            <a:r>
              <a:rPr lang="hr-HR" sz="1800" b="1" i="1" dirty="0">
                <a:solidFill>
                  <a:srgbClr val="0000FF"/>
                </a:solidFill>
                <a:cs typeface="Times New Roman" pitchFamily="18" charset="0"/>
              </a:rPr>
              <a:t> </a:t>
            </a:r>
          </a:p>
          <a:p>
            <a:pPr eaLnBrk="1" hangingPunct="1"/>
            <a:r>
              <a:rPr lang="hr-HR" sz="1800" b="1" i="1" dirty="0">
                <a:solidFill>
                  <a:srgbClr val="0000FF"/>
                </a:solidFill>
                <a:cs typeface="Times New Roman" pitchFamily="18" charset="0"/>
              </a:rPr>
              <a:t>82:112, 2011</a:t>
            </a:r>
            <a:endParaRPr lang="en-US" sz="1800" b="1" i="1" dirty="0">
              <a:solidFill>
                <a:srgbClr val="0000FF"/>
              </a:solidFill>
              <a:cs typeface="Times New Roman" pitchFamily="18" charset="0"/>
            </a:endParaRPr>
          </a:p>
        </p:txBody>
      </p:sp>
    </p:spTree>
    <p:extLst>
      <p:ext uri="{BB962C8B-B14F-4D97-AF65-F5344CB8AC3E}">
        <p14:creationId xmlns:p14="http://schemas.microsoft.com/office/powerpoint/2010/main" val="439442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411942" y="3173506"/>
            <a:ext cx="6094693" cy="1237129"/>
          </a:xfrm>
        </p:spPr>
        <p:txBody>
          <a:bodyPr>
            <a:normAutofit fontScale="90000"/>
          </a:bodyPr>
          <a:lstStyle/>
          <a:p>
            <a:pPr algn="l"/>
            <a:r>
              <a:rPr lang="hr-HR" sz="3000" dirty="0" smtClean="0">
                <a:solidFill>
                  <a:schemeClr val="tx1"/>
                </a:solidFill>
                <a:latin typeface="Times New Roman" pitchFamily="18" charset="0"/>
              </a:rPr>
              <a:t>	</a:t>
            </a:r>
            <a:br>
              <a:rPr lang="hr-HR" sz="3000" dirty="0" smtClean="0">
                <a:solidFill>
                  <a:schemeClr val="tx1"/>
                </a:solidFill>
                <a:latin typeface="Times New Roman" pitchFamily="18" charset="0"/>
              </a:rPr>
            </a:br>
            <a:r>
              <a:rPr lang="hr-HR" sz="3000" dirty="0" smtClean="0">
                <a:solidFill>
                  <a:schemeClr val="tx1"/>
                </a:solidFill>
                <a:latin typeface="Times New Roman" pitchFamily="18" charset="0"/>
              </a:rPr>
              <a:t/>
            </a:r>
            <a:br>
              <a:rPr lang="hr-HR" sz="3000" dirty="0" smtClean="0">
                <a:solidFill>
                  <a:schemeClr val="tx1"/>
                </a:solidFill>
                <a:latin typeface="Times New Roman" pitchFamily="18" charset="0"/>
              </a:rPr>
            </a:br>
            <a:r>
              <a:rPr lang="hr-HR" sz="3000" dirty="0" smtClean="0">
                <a:solidFill>
                  <a:schemeClr val="tx1"/>
                </a:solidFill>
                <a:latin typeface="Times New Roman" pitchFamily="18" charset="0"/>
              </a:rPr>
              <a:t/>
            </a:r>
            <a:br>
              <a:rPr lang="hr-HR" sz="3000" dirty="0" smtClean="0">
                <a:solidFill>
                  <a:schemeClr val="tx1"/>
                </a:solidFill>
                <a:latin typeface="Times New Roman" pitchFamily="18" charset="0"/>
              </a:rPr>
            </a:br>
            <a:r>
              <a:rPr lang="hr-HR" sz="3000" dirty="0"/>
              <a:t/>
            </a:r>
            <a:br>
              <a:rPr lang="hr-HR" sz="3000" dirty="0"/>
            </a:br>
            <a:r>
              <a:rPr lang="hr-HR" sz="3000" dirty="0" smtClean="0"/>
              <a:t/>
            </a:r>
            <a:br>
              <a:rPr lang="hr-HR" sz="3000" dirty="0" smtClean="0"/>
            </a:br>
            <a:r>
              <a:rPr lang="hr-HR" sz="3000" dirty="0" err="1" smtClean="0"/>
              <a:t>Discovery</a:t>
            </a:r>
            <a:r>
              <a:rPr lang="hr-HR" sz="3000" dirty="0" smtClean="0"/>
              <a:t> </a:t>
            </a:r>
            <a:r>
              <a:rPr lang="hr-HR" sz="3000" dirty="0" err="1"/>
              <a:t>of</a:t>
            </a:r>
            <a:r>
              <a:rPr lang="hr-HR" sz="3000" dirty="0"/>
              <a:t> </a:t>
            </a:r>
            <a:r>
              <a:rPr lang="hr-HR" sz="3000" b="1" dirty="0" smtClean="0">
                <a:solidFill>
                  <a:srgbClr val="0070C0"/>
                </a:solidFill>
              </a:rPr>
              <a:t>OSTEOGROW</a:t>
            </a:r>
            <a:br>
              <a:rPr lang="hr-HR" sz="3000" b="1" dirty="0" smtClean="0">
                <a:solidFill>
                  <a:srgbClr val="0070C0"/>
                </a:solidFill>
              </a:rPr>
            </a:br>
            <a:r>
              <a:rPr lang="hr-HR" sz="3000" b="1" dirty="0">
                <a:solidFill>
                  <a:srgbClr val="0070C0"/>
                </a:solidFill>
              </a:rPr>
              <a:t/>
            </a:r>
            <a:br>
              <a:rPr lang="hr-HR" sz="3000" b="1" dirty="0">
                <a:solidFill>
                  <a:srgbClr val="0070C0"/>
                </a:solidFill>
              </a:rPr>
            </a:br>
            <a:r>
              <a:rPr lang="hr-HR" sz="3000" dirty="0" err="1" smtClean="0">
                <a:solidFill>
                  <a:schemeClr val="tx1"/>
                </a:solidFill>
                <a:latin typeface="Times New Roman" pitchFamily="18" charset="0"/>
              </a:rPr>
              <a:t>Osteogenic</a:t>
            </a:r>
            <a:r>
              <a:rPr lang="hr-HR" sz="3000" dirty="0" smtClean="0">
                <a:solidFill>
                  <a:schemeClr val="tx1"/>
                </a:solidFill>
                <a:latin typeface="Times New Roman" pitchFamily="18" charset="0"/>
              </a:rPr>
              <a:t> </a:t>
            </a:r>
            <a:r>
              <a:rPr lang="hr-HR" sz="3000" dirty="0" err="1" smtClean="0">
                <a:solidFill>
                  <a:schemeClr val="tx1"/>
                </a:solidFill>
                <a:latin typeface="Times New Roman" pitchFamily="18" charset="0"/>
              </a:rPr>
              <a:t>molecules</a:t>
            </a:r>
            <a:r>
              <a:rPr lang="hr-HR" sz="3000" dirty="0" smtClean="0">
                <a:solidFill>
                  <a:schemeClr val="tx1"/>
                </a:solidFill>
                <a:latin typeface="Times New Roman" pitchFamily="18" charset="0"/>
              </a:rPr>
              <a:t> </a:t>
            </a:r>
            <a:r>
              <a:rPr lang="hr-HR" sz="3000" dirty="0" err="1" smtClean="0">
                <a:solidFill>
                  <a:schemeClr val="tx1"/>
                </a:solidFill>
                <a:latin typeface="Times New Roman" pitchFamily="18" charset="0"/>
              </a:rPr>
              <a:t>in</a:t>
            </a:r>
            <a:r>
              <a:rPr lang="hr-HR" sz="3000" dirty="0" smtClean="0">
                <a:solidFill>
                  <a:schemeClr val="tx1"/>
                </a:solidFill>
                <a:latin typeface="Times New Roman" pitchFamily="18" charset="0"/>
              </a:rPr>
              <a:t> human </a:t>
            </a:r>
            <a:r>
              <a:rPr lang="hr-HR" sz="3000" dirty="0" err="1" smtClean="0">
                <a:solidFill>
                  <a:schemeClr val="tx1"/>
                </a:solidFill>
                <a:latin typeface="Times New Roman" pitchFamily="18" charset="0"/>
              </a:rPr>
              <a:t>plasma</a:t>
            </a:r>
            <a:r>
              <a:rPr lang="hr-HR" sz="3000" dirty="0" smtClean="0">
                <a:solidFill>
                  <a:schemeClr val="tx1"/>
                </a:solidFill>
                <a:latin typeface="Times New Roman" pitchFamily="18" charset="0"/>
              </a:rPr>
              <a:t/>
            </a:r>
            <a:br>
              <a:rPr lang="hr-HR" sz="3000" dirty="0" smtClean="0">
                <a:solidFill>
                  <a:schemeClr val="tx1"/>
                </a:solidFill>
                <a:latin typeface="Times New Roman" pitchFamily="18" charset="0"/>
              </a:rPr>
            </a:br>
            <a:r>
              <a:rPr lang="hr-HR" sz="3000" dirty="0" smtClean="0">
                <a:solidFill>
                  <a:schemeClr val="tx1"/>
                </a:solidFill>
                <a:latin typeface="Times New Roman" pitchFamily="18" charset="0"/>
              </a:rPr>
              <a:t/>
            </a:r>
            <a:br>
              <a:rPr lang="hr-HR" sz="3000" dirty="0" smtClean="0">
                <a:solidFill>
                  <a:schemeClr val="tx1"/>
                </a:solidFill>
                <a:latin typeface="Times New Roman" pitchFamily="18" charset="0"/>
              </a:rPr>
            </a:br>
            <a:r>
              <a:rPr lang="hr-HR" sz="3000" dirty="0" smtClean="0">
                <a:solidFill>
                  <a:schemeClr val="tx1"/>
                </a:solidFill>
                <a:latin typeface="Times New Roman" pitchFamily="18" charset="0"/>
              </a:rPr>
              <a:t/>
            </a:r>
            <a:br>
              <a:rPr lang="hr-HR" sz="3000" dirty="0" smtClean="0">
                <a:solidFill>
                  <a:schemeClr val="tx1"/>
                </a:solidFill>
                <a:latin typeface="Times New Roman" pitchFamily="18" charset="0"/>
              </a:rPr>
            </a:br>
            <a:r>
              <a:rPr lang="hr-HR" sz="3000" dirty="0" smtClean="0">
                <a:solidFill>
                  <a:schemeClr val="tx1"/>
                </a:solidFill>
                <a:latin typeface="Times New Roman" pitchFamily="18" charset="0"/>
              </a:rPr>
              <a:t>	</a:t>
            </a:r>
            <a:br>
              <a:rPr lang="hr-HR" sz="3000" dirty="0" smtClean="0">
                <a:solidFill>
                  <a:schemeClr val="tx1"/>
                </a:solidFill>
                <a:latin typeface="Times New Roman" pitchFamily="18" charset="0"/>
              </a:rPr>
            </a:br>
            <a:r>
              <a:rPr lang="hr-HR" sz="3000" dirty="0" smtClean="0">
                <a:solidFill>
                  <a:schemeClr val="tx1"/>
                </a:solidFill>
                <a:latin typeface="Times New Roman" pitchFamily="18" charset="0"/>
              </a:rPr>
              <a:t/>
            </a:r>
            <a:br>
              <a:rPr lang="hr-HR" sz="3000" dirty="0" smtClean="0">
                <a:solidFill>
                  <a:schemeClr val="tx1"/>
                </a:solidFill>
                <a:latin typeface="Times New Roman" pitchFamily="18" charset="0"/>
              </a:rPr>
            </a:br>
            <a:r>
              <a:rPr lang="hr-HR" sz="3000" dirty="0" smtClean="0">
                <a:solidFill>
                  <a:schemeClr val="tx1"/>
                </a:solidFill>
                <a:latin typeface="Times New Roman" pitchFamily="18" charset="0"/>
              </a:rPr>
              <a:t>	</a:t>
            </a:r>
            <a:endParaRPr lang="en-US" sz="3000" dirty="0" smtClean="0">
              <a:solidFill>
                <a:schemeClr val="tx1"/>
              </a:solidFill>
              <a:latin typeface="Times New Roman" pitchFamily="18" charset="0"/>
            </a:endParaRPr>
          </a:p>
        </p:txBody>
      </p:sp>
      <p:sp>
        <p:nvSpPr>
          <p:cNvPr id="2" name="TextBox 1"/>
          <p:cNvSpPr txBox="1"/>
          <p:nvPr/>
        </p:nvSpPr>
        <p:spPr>
          <a:xfrm>
            <a:off x="1411942" y="1129553"/>
            <a:ext cx="5768788" cy="1015663"/>
          </a:xfrm>
          <a:prstGeom prst="rect">
            <a:avLst/>
          </a:prstGeom>
          <a:noFill/>
        </p:spPr>
        <p:txBody>
          <a:bodyPr wrap="square" rtlCol="0">
            <a:spAutoFit/>
          </a:bodyPr>
          <a:lstStyle/>
          <a:p>
            <a:r>
              <a:rPr lang="hr-HR" sz="3000" dirty="0" err="1" smtClean="0">
                <a:solidFill>
                  <a:schemeClr val="tx1"/>
                </a:solidFill>
                <a:latin typeface="Times New Roman" pitchFamily="18" charset="0"/>
                <a:cs typeface="Times New Roman" pitchFamily="18" charset="0"/>
              </a:rPr>
              <a:t>Treatment</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of</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diaphysal</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and</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metaphyseal</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osteoporotic</a:t>
            </a:r>
            <a:r>
              <a:rPr lang="hr-HR" sz="3000" dirty="0" smtClean="0">
                <a:solidFill>
                  <a:schemeClr val="tx1"/>
                </a:solidFill>
                <a:latin typeface="Times New Roman" pitchFamily="18" charset="0"/>
                <a:cs typeface="Times New Roman" pitchFamily="18" charset="0"/>
              </a:rPr>
              <a:t> </a:t>
            </a:r>
            <a:r>
              <a:rPr lang="hr-HR" sz="3000" dirty="0" err="1" smtClean="0">
                <a:solidFill>
                  <a:schemeClr val="tx1"/>
                </a:solidFill>
                <a:latin typeface="Times New Roman" pitchFamily="18" charset="0"/>
                <a:cs typeface="Times New Roman" pitchFamily="18" charset="0"/>
              </a:rPr>
              <a:t>fractures</a:t>
            </a:r>
            <a:endParaRPr lang="hr-HR" sz="3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45076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83" name="Group 119"/>
          <p:cNvGraphicFramePr>
            <a:graphicFrameLocks noGrp="1"/>
          </p:cNvGraphicFramePr>
          <p:nvPr>
            <p:extLst>
              <p:ext uri="{D42A27DB-BD31-4B8C-83A1-F6EECF244321}">
                <p14:modId xmlns:p14="http://schemas.microsoft.com/office/powerpoint/2010/main" val="2162979477"/>
              </p:ext>
            </p:extLst>
          </p:nvPr>
        </p:nvGraphicFramePr>
        <p:xfrm>
          <a:off x="1116013" y="147922"/>
          <a:ext cx="6347106" cy="6710081"/>
        </p:xfrm>
        <a:graphic>
          <a:graphicData uri="http://schemas.openxmlformats.org/drawingml/2006/table">
            <a:tbl>
              <a:tblPr/>
              <a:tblGrid>
                <a:gridCol w="1315245"/>
                <a:gridCol w="1925644"/>
                <a:gridCol w="1065139"/>
                <a:gridCol w="1016166"/>
                <a:gridCol w="1024912"/>
              </a:tblGrid>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IPI00003351</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Extracellular matrix protein 1 precursor</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65</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IPI00029193</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Arial" pitchFamily="34" charset="0"/>
                          <a:cs typeface="Times New Roman" pitchFamily="18" charset="0"/>
                        </a:rPr>
                        <a:t>Hepatocite growth factor activator precursor</a:t>
                      </a:r>
                      <a:endParaRPr kumimoji="0" lang="en-GB"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51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IPI00018305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Arial" pitchFamily="34" charset="0"/>
                          <a:cs typeface="Times New Roman" pitchFamily="18" charset="0"/>
                        </a:rPr>
                        <a:t>Insulin like growth factor binding protein 3 precursor</a:t>
                      </a:r>
                      <a:endParaRPr kumimoji="0" lang="en-GB"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46</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IPI00291136</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pitchFamily="34" charset="0"/>
                          <a:cs typeface="Times New Roman" pitchFamily="18" charset="0"/>
                        </a:rPr>
                        <a:t>Collagen alpha 1 (VI) chain precursor</a:t>
                      </a:r>
                      <a:endParaRPr kumimoji="0" lang="it-IT"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pitchFamily="34" charset="0"/>
                          <a:cs typeface="Times New Roman" pitchFamily="18" charset="0"/>
                        </a:rPr>
                        <a:t>1</a:t>
                      </a:r>
                      <a:endParaRPr kumimoji="0" lang="it-IT"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pitchFamily="34" charset="0"/>
                          <a:cs typeface="Times New Roman" pitchFamily="18" charset="0"/>
                        </a:rPr>
                        <a:t>33</a:t>
                      </a:r>
                      <a:endParaRPr kumimoji="0" lang="it-IT"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cs typeface="Times New Roman" pitchFamily="18" charset="0"/>
                        </a:rPr>
                        <a:t>11</a:t>
                      </a:r>
                      <a:endParaRPr kumimoji="0" lang="it-IT" sz="800" b="0" i="0" u="none" strike="noStrike" cap="none" normalizeH="0" baseline="0" dirty="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IPI00297284</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Insulin like growth factor binding protein 2 precursor</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27</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108">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IPI00024825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Megakaryocyte stimulating factor/lubricin/proteoglycan 4</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8</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366</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IPI00029193</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Arial" pitchFamily="34" charset="0"/>
                          <a:cs typeface="Times New Roman" pitchFamily="18" charset="0"/>
                        </a:rPr>
                        <a:t>Hepatocite growth factor activator precursor</a:t>
                      </a:r>
                      <a:endParaRPr kumimoji="0" lang="en-GB"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6</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350</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9407">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IPI00007634</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PINCH protein /renal carcinoma antigen NY-REN-48 (effector of integrin and growth factor signaling</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IPI00022822</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Splice isoform 1 of collagen alpha 1 (XVIII) chain precursor</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123</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IPI00018305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Arial" pitchFamily="34" charset="0"/>
                          <a:cs typeface="Times New Roman" pitchFamily="18" charset="0"/>
                        </a:rPr>
                        <a:t>Insulin like growth factor binding protein 3 precursor</a:t>
                      </a:r>
                      <a:endParaRPr kumimoji="0" lang="en-GB"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61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IPI00299738</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de-DE" sz="800" b="0" i="0" u="none" strike="noStrike" cap="none" normalizeH="0" baseline="0" smtClean="0">
                          <a:ln>
                            <a:noFill/>
                          </a:ln>
                          <a:solidFill>
                            <a:srgbClr val="CC3300"/>
                          </a:solidFill>
                          <a:effectLst/>
                          <a:latin typeface="Arial" pitchFamily="34" charset="0"/>
                          <a:cs typeface="Times New Roman" pitchFamily="18" charset="0"/>
                        </a:rPr>
                        <a:t>Procollagen C-proteinase enhancer protein precursor</a:t>
                      </a:r>
                      <a:endParaRPr kumimoji="0" lang="de-DE" sz="800" b="0" i="0" u="none" strike="noStrike" cap="none" normalizeH="0" baseline="0" smtClean="0">
                        <a:ln>
                          <a:noFill/>
                        </a:ln>
                        <a:solidFill>
                          <a:srgbClr val="CC3300"/>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de-DE" sz="800" b="0" i="0" u="none" strike="noStrike" cap="none" normalizeH="0" baseline="0" smtClean="0">
                          <a:ln>
                            <a:noFill/>
                          </a:ln>
                          <a:solidFill>
                            <a:schemeClr val="tx1"/>
                          </a:solidFill>
                          <a:effectLst/>
                          <a:latin typeface="Arial" pitchFamily="34" charset="0"/>
                          <a:cs typeface="Times New Roman" pitchFamily="18" charset="0"/>
                        </a:rPr>
                        <a:t>2</a:t>
                      </a:r>
                      <a:endParaRPr kumimoji="0" lang="de-DE"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de-DE" sz="800" b="0" i="0" u="none" strike="noStrike" cap="none" normalizeH="0" baseline="0" smtClean="0">
                          <a:ln>
                            <a:noFill/>
                          </a:ln>
                          <a:solidFill>
                            <a:schemeClr val="tx1"/>
                          </a:solidFill>
                          <a:effectLst/>
                          <a:latin typeface="Arial" pitchFamily="34" charset="0"/>
                          <a:cs typeface="Times New Roman" pitchFamily="18" charset="0"/>
                        </a:rPr>
                        <a:t>82</a:t>
                      </a:r>
                      <a:endParaRPr kumimoji="0" lang="de-DE"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de-DE" sz="800" b="0" i="0" u="none" strike="noStrike" cap="none" normalizeH="0" baseline="0" smtClean="0">
                          <a:ln>
                            <a:noFill/>
                          </a:ln>
                          <a:solidFill>
                            <a:schemeClr val="tx1"/>
                          </a:solidFill>
                          <a:effectLst/>
                          <a:latin typeface="Arial" pitchFamily="34" charset="0"/>
                          <a:cs typeface="Times New Roman" pitchFamily="18" charset="0"/>
                        </a:rPr>
                        <a:t>12</a:t>
                      </a:r>
                      <a:endParaRPr kumimoji="0" lang="de-DE"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IPI00016915</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Insulin like growth factor binding protein 7 precursor</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56</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3139">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IPI00020977</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rgbClr val="CC3300"/>
                          </a:solidFill>
                          <a:effectLst/>
                          <a:latin typeface="Arial" pitchFamily="34" charset="0"/>
                          <a:cs typeface="Times New Roman" pitchFamily="18" charset="0"/>
                        </a:rPr>
                        <a:t>Splice isoform 1 of connective tissue growth factor precursor (Hypertrophic chondrocyte specific protein 24)CTGF-major connective tissue mitoattractant secreted by vascular endothelial cells. Promotes proliferation and differentiation of chondrocytes</a:t>
                      </a:r>
                      <a:endParaRPr kumimoji="0" lang="en-US" sz="800" b="0" i="0" u="none" strike="noStrike" cap="none" normalizeH="0" baseline="0" smtClean="0">
                        <a:ln>
                          <a:noFill/>
                        </a:ln>
                        <a:solidFill>
                          <a:srgbClr val="CC3300"/>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73</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6273">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Arial" pitchFamily="34" charset="0"/>
                          <a:ea typeface="Times New Roman" pitchFamily="18" charset="0"/>
                          <a:cs typeface="Arial" pitchFamily="34" charset="0"/>
                        </a:rPr>
                        <a:t>IPI00024887</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pitchFamily="34" charset="0"/>
                          <a:cs typeface="Times New Roman" pitchFamily="18" charset="0"/>
                        </a:rPr>
                        <a:t>Bone morphogenetic </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protein</a:t>
                      </a:r>
                      <a:r>
                        <a:rPr kumimoji="0" lang="en-US" sz="1600" b="1" i="0" u="none" strike="noStrike" cap="none" normalizeH="0" baseline="0" dirty="0" smtClean="0">
                          <a:ln>
                            <a:noFill/>
                          </a:ln>
                          <a:solidFill>
                            <a:srgbClr val="FF0000"/>
                          </a:solidFill>
                          <a:effectLst/>
                          <a:latin typeface="Arial" pitchFamily="34" charset="0"/>
                          <a:cs typeface="Times New Roman" pitchFamily="18" charset="0"/>
                        </a:rPr>
                        <a:t> 6 </a:t>
                      </a:r>
                      <a:endParaRPr kumimoji="0" lang="en-US" sz="1600" b="1" i="0" u="none" strike="noStrike" cap="none" normalizeH="0" baseline="0" dirty="0" smtClean="0">
                        <a:ln>
                          <a:noFill/>
                        </a:ln>
                        <a:solidFill>
                          <a:srgbClr val="FF0000"/>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hr-HR" sz="1600" b="1" i="0" u="none" strike="noStrike" cap="none" normalizeH="0" baseline="0" smtClean="0">
                          <a:ln>
                            <a:noFill/>
                          </a:ln>
                          <a:solidFill>
                            <a:schemeClr val="tx1"/>
                          </a:solidFill>
                          <a:effectLst/>
                          <a:latin typeface="Arial" pitchFamily="34" charset="0"/>
                          <a:cs typeface="Times New Roman" pitchFamily="18" charset="0"/>
                        </a:rPr>
                        <a:t>3</a:t>
                      </a:r>
                      <a:endParaRPr kumimoji="0" lang="en-US" sz="1600" b="1"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hr-HR" sz="1600" b="1" i="0" u="none" strike="noStrike" cap="none" normalizeH="0" baseline="0" smtClean="0">
                          <a:ln>
                            <a:noFill/>
                          </a:ln>
                          <a:solidFill>
                            <a:schemeClr val="tx1"/>
                          </a:solidFill>
                          <a:effectLst/>
                          <a:latin typeface="Arial" pitchFamily="34" charset="0"/>
                          <a:cs typeface="Times New Roman" pitchFamily="18" charset="0"/>
                        </a:rPr>
                        <a:t>4</a:t>
                      </a:r>
                      <a:r>
                        <a:rPr kumimoji="0" lang="en-US" sz="1600" b="1" i="0" u="none" strike="noStrike" cap="none" normalizeH="0" baseline="0" smtClean="0">
                          <a:ln>
                            <a:noFill/>
                          </a:ln>
                          <a:solidFill>
                            <a:schemeClr val="tx1"/>
                          </a:solidFill>
                          <a:effectLst/>
                          <a:latin typeface="Arial" pitchFamily="34" charset="0"/>
                          <a:cs typeface="Times New Roman" pitchFamily="18" charset="0"/>
                        </a:rPr>
                        <a:t>1</a:t>
                      </a:r>
                      <a:endParaRPr kumimoji="0" lang="en-US" sz="1600" b="1"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Times New Roman" pitchFamily="18" charset="0"/>
                        </a:rPr>
                        <a:t>12</a:t>
                      </a:r>
                      <a:endParaRPr kumimoji="0" lang="en-US" sz="1600" b="1"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IPI00029236</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Insulin like growth factor binding protein 5 precursor</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32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12</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108">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hr-HR"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312542">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IPI00022822</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Splice isoform 1 of collagen alpha 1 (XVIII) chain precursor</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4</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Times New Roman" pitchFamily="18" charset="0"/>
                        </a:rPr>
                        <a:t>244</a:t>
                      </a:r>
                      <a:endParaRPr kumimoji="0" lang="en-US" sz="800" b="0" i="0"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Times New Roman" pitchFamily="18" charset="0"/>
                        </a:rPr>
                        <a:t>13</a:t>
                      </a:r>
                      <a:endParaRPr kumimoji="0" lang="en-US" sz="800" b="0" i="0" u="none" strike="noStrike" cap="none" normalizeH="0" baseline="0" dirty="0" smtClean="0">
                        <a:ln>
                          <a:noFill/>
                        </a:ln>
                        <a:solidFill>
                          <a:schemeClr val="tx1"/>
                        </a:solidFill>
                        <a:effectLst/>
                        <a:latin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1981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0"/>
            <a:ext cx="6107113"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50825" y="5589588"/>
            <a:ext cx="2168525" cy="94456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endParaRPr lang="hr-HR" sz="1800" i="1" dirty="0">
              <a:solidFill>
                <a:schemeClr val="tx1"/>
              </a:solidFill>
              <a:latin typeface="Times New Roman" pitchFamily="18" charset="0"/>
              <a:cs typeface="Times New Roman" pitchFamily="18" charset="0"/>
            </a:endParaRPr>
          </a:p>
          <a:p>
            <a:pPr algn="l" eaLnBrk="1" hangingPunct="1">
              <a:spcBef>
                <a:spcPct val="0"/>
              </a:spcBef>
              <a:spcAft>
                <a:spcPct val="0"/>
              </a:spcAft>
              <a:buClrTx/>
              <a:buSzTx/>
              <a:buFontTx/>
              <a:buNone/>
            </a:pPr>
            <a:r>
              <a:rPr lang="hr-HR" sz="1800" i="1" dirty="0">
                <a:solidFill>
                  <a:schemeClr val="tx1"/>
                </a:solidFill>
                <a:latin typeface="Times New Roman" pitchFamily="18" charset="0"/>
                <a:cs typeface="Times New Roman" pitchFamily="18" charset="0"/>
              </a:rPr>
              <a:t>Song et al JBC </a:t>
            </a:r>
            <a:r>
              <a:rPr lang="hr-HR" sz="1800" i="1" dirty="0" smtClean="0">
                <a:solidFill>
                  <a:schemeClr val="tx1"/>
                </a:solidFill>
                <a:latin typeface="Times New Roman" pitchFamily="18" charset="0"/>
                <a:cs typeface="Times New Roman" pitchFamily="18" charset="0"/>
              </a:rPr>
              <a:t>2010</a:t>
            </a:r>
          </a:p>
          <a:p>
            <a:pPr algn="l" eaLnBrk="1" hangingPunct="1">
              <a:spcBef>
                <a:spcPct val="0"/>
              </a:spcBef>
              <a:spcAft>
                <a:spcPct val="0"/>
              </a:spcAft>
              <a:buClrTx/>
              <a:buSzTx/>
              <a:buFontTx/>
              <a:buNone/>
            </a:pPr>
            <a:endParaRPr lang="en-US" sz="1800" i="1" dirty="0">
              <a:solidFill>
                <a:schemeClr val="tx1"/>
              </a:solidFill>
              <a:latin typeface="Times New Roman" pitchFamily="18" charset="0"/>
              <a:cs typeface="Times New Roman" pitchFamily="18" charset="0"/>
            </a:endParaRPr>
          </a:p>
        </p:txBody>
      </p:sp>
      <p:sp>
        <p:nvSpPr>
          <p:cNvPr id="31748" name="Text Box 5"/>
          <p:cNvSpPr txBox="1">
            <a:spLocks noChangeArrowheads="1"/>
          </p:cNvSpPr>
          <p:nvPr/>
        </p:nvSpPr>
        <p:spPr bwMode="auto">
          <a:xfrm>
            <a:off x="179388" y="1341438"/>
            <a:ext cx="2665412" cy="2465387"/>
          </a:xfrm>
          <a:prstGeom prst="rect">
            <a:avLst/>
          </a:prstGeom>
          <a:solidFill>
            <a:srgbClr val="DFE3BB"/>
          </a:solidFill>
          <a:ln w="28575">
            <a:solidFill>
              <a:srgbClr val="A50021"/>
            </a:solidFill>
            <a:miter lim="800000"/>
            <a:headEnd/>
            <a:tailEnd/>
          </a:ln>
        </p:spPr>
        <p:txBody>
          <a:bodyPr>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2200" dirty="0">
                <a:solidFill>
                  <a:srgbClr val="000000"/>
                </a:solidFill>
                <a:latin typeface="Times New Roman" pitchFamily="18" charset="0"/>
                <a:cs typeface="Times New Roman" pitchFamily="18" charset="0"/>
              </a:rPr>
              <a:t>K60 is </a:t>
            </a:r>
            <a:r>
              <a:rPr lang="hr-HR" sz="2200" dirty="0" err="1">
                <a:solidFill>
                  <a:srgbClr val="000000"/>
                </a:solidFill>
                <a:latin typeface="Times New Roman" pitchFamily="18" charset="0"/>
                <a:cs typeface="Times New Roman" pitchFamily="18" charset="0"/>
              </a:rPr>
              <a:t>associated</a:t>
            </a:r>
            <a:r>
              <a:rPr lang="hr-HR" sz="2200" dirty="0">
                <a:solidFill>
                  <a:srgbClr val="000000"/>
                </a:solidFill>
                <a:latin typeface="Times New Roman" pitchFamily="18" charset="0"/>
                <a:cs typeface="Times New Roman" pitchFamily="18" charset="0"/>
              </a:rPr>
              <a:t> </a:t>
            </a:r>
            <a:r>
              <a:rPr lang="hr-HR" sz="2200" dirty="0" err="1">
                <a:solidFill>
                  <a:srgbClr val="000000"/>
                </a:solidFill>
                <a:latin typeface="Times New Roman" pitchFamily="18" charset="0"/>
                <a:cs typeface="Times New Roman" pitchFamily="18" charset="0"/>
              </a:rPr>
              <a:t>with</a:t>
            </a:r>
            <a:r>
              <a:rPr lang="hr-HR" sz="2200" dirty="0">
                <a:solidFill>
                  <a:srgbClr val="000000"/>
                </a:solidFill>
                <a:latin typeface="Times New Roman" pitchFamily="18" charset="0"/>
                <a:cs typeface="Times New Roman" pitchFamily="18" charset="0"/>
              </a:rPr>
              <a:t> BMP-6 </a:t>
            </a:r>
            <a:r>
              <a:rPr lang="hr-HR" sz="2200" dirty="0" err="1">
                <a:solidFill>
                  <a:srgbClr val="000000"/>
                </a:solidFill>
                <a:latin typeface="Times New Roman" pitchFamily="18" charset="0"/>
                <a:cs typeface="Times New Roman" pitchFamily="18" charset="0"/>
              </a:rPr>
              <a:t>resistantce</a:t>
            </a:r>
            <a:r>
              <a:rPr lang="hr-HR" sz="2200" dirty="0">
                <a:solidFill>
                  <a:srgbClr val="000000"/>
                </a:solidFill>
                <a:latin typeface="Times New Roman" pitchFamily="18" charset="0"/>
                <a:cs typeface="Times New Roman" pitchFamily="18" charset="0"/>
              </a:rPr>
              <a:t> to </a:t>
            </a:r>
            <a:r>
              <a:rPr lang="hr-HR" sz="2200" dirty="0" err="1">
                <a:solidFill>
                  <a:srgbClr val="000000"/>
                </a:solidFill>
                <a:latin typeface="Times New Roman" pitchFamily="18" charset="0"/>
                <a:cs typeface="Times New Roman" pitchFamily="18" charset="0"/>
              </a:rPr>
              <a:t>noggin</a:t>
            </a:r>
            <a:r>
              <a:rPr lang="hr-HR" sz="2200" dirty="0">
                <a:solidFill>
                  <a:srgbClr val="000000"/>
                </a:solidFill>
                <a:latin typeface="Times New Roman" pitchFamily="18" charset="0"/>
                <a:cs typeface="Times New Roman" pitchFamily="18" charset="0"/>
              </a:rPr>
              <a:t> </a:t>
            </a:r>
          </a:p>
          <a:p>
            <a:pPr algn="l" eaLnBrk="1" hangingPunct="1">
              <a:spcBef>
                <a:spcPct val="0"/>
              </a:spcBef>
              <a:spcAft>
                <a:spcPct val="0"/>
              </a:spcAft>
              <a:buClrTx/>
              <a:buSzTx/>
              <a:buFontTx/>
              <a:buNone/>
            </a:pPr>
            <a:endParaRPr lang="hr-HR" sz="2200" dirty="0">
              <a:solidFill>
                <a:srgbClr val="000000"/>
              </a:solidFill>
              <a:latin typeface="Times New Roman" pitchFamily="18" charset="0"/>
              <a:cs typeface="Times New Roman" pitchFamily="18" charset="0"/>
            </a:endParaRPr>
          </a:p>
          <a:p>
            <a:pPr algn="l" eaLnBrk="1" hangingPunct="1">
              <a:spcBef>
                <a:spcPct val="0"/>
              </a:spcBef>
              <a:spcAft>
                <a:spcPct val="0"/>
              </a:spcAft>
              <a:buClrTx/>
              <a:buSzTx/>
              <a:buFontTx/>
              <a:buNone/>
            </a:pPr>
            <a:r>
              <a:rPr lang="hr-HR" sz="2200" dirty="0" err="1">
                <a:solidFill>
                  <a:srgbClr val="000000"/>
                </a:solidFill>
                <a:latin typeface="Times New Roman" pitchFamily="18" charset="0"/>
                <a:cs typeface="Times New Roman" pitchFamily="18" charset="0"/>
              </a:rPr>
              <a:t>Engineering</a:t>
            </a:r>
            <a:r>
              <a:rPr lang="hr-HR" sz="2200" dirty="0">
                <a:solidFill>
                  <a:srgbClr val="000000"/>
                </a:solidFill>
                <a:latin typeface="Times New Roman" pitchFamily="18" charset="0"/>
                <a:cs typeface="Times New Roman" pitchFamily="18" charset="0"/>
              </a:rPr>
              <a:t> </a:t>
            </a:r>
            <a:r>
              <a:rPr lang="hr-HR" sz="2200" dirty="0" err="1">
                <a:solidFill>
                  <a:srgbClr val="000000"/>
                </a:solidFill>
                <a:latin typeface="Times New Roman" pitchFamily="18" charset="0"/>
                <a:cs typeface="Times New Roman" pitchFamily="18" charset="0"/>
              </a:rPr>
              <a:t>BMPs</a:t>
            </a:r>
            <a:endParaRPr lang="hr-HR" sz="2200" dirty="0">
              <a:solidFill>
                <a:srgbClr val="000000"/>
              </a:solidFill>
              <a:latin typeface="Times New Roman" pitchFamily="18" charset="0"/>
              <a:cs typeface="Times New Roman" pitchFamily="18" charset="0"/>
            </a:endParaRPr>
          </a:p>
          <a:p>
            <a:pPr algn="l" eaLnBrk="1" hangingPunct="1">
              <a:spcBef>
                <a:spcPct val="0"/>
              </a:spcBef>
              <a:spcAft>
                <a:spcPct val="0"/>
              </a:spcAft>
              <a:buClrTx/>
              <a:buSzTx/>
              <a:buFontTx/>
              <a:buNone/>
            </a:pPr>
            <a:r>
              <a:rPr lang="hr-HR" sz="2200" dirty="0" err="1">
                <a:solidFill>
                  <a:srgbClr val="000000"/>
                </a:solidFill>
                <a:latin typeface="Times New Roman" pitchFamily="18" charset="0"/>
                <a:cs typeface="Times New Roman" pitchFamily="18" charset="0"/>
              </a:rPr>
              <a:t>with</a:t>
            </a:r>
            <a:r>
              <a:rPr lang="hr-HR" sz="2200" dirty="0">
                <a:solidFill>
                  <a:srgbClr val="000000"/>
                </a:solidFill>
                <a:latin typeface="Times New Roman" pitchFamily="18" charset="0"/>
                <a:cs typeface="Times New Roman" pitchFamily="18" charset="0"/>
              </a:rPr>
              <a:t> super-</a:t>
            </a:r>
            <a:r>
              <a:rPr lang="hr-HR" sz="2200" dirty="0" err="1">
                <a:solidFill>
                  <a:srgbClr val="000000"/>
                </a:solidFill>
                <a:latin typeface="Times New Roman" pitchFamily="18" charset="0"/>
                <a:cs typeface="Times New Roman" pitchFamily="18" charset="0"/>
              </a:rPr>
              <a:t>agonist</a:t>
            </a:r>
            <a:endParaRPr lang="hr-HR" sz="2200" dirty="0">
              <a:solidFill>
                <a:srgbClr val="000000"/>
              </a:solidFill>
              <a:latin typeface="Times New Roman" pitchFamily="18" charset="0"/>
              <a:cs typeface="Times New Roman" pitchFamily="18" charset="0"/>
            </a:endParaRPr>
          </a:p>
          <a:p>
            <a:pPr algn="l" eaLnBrk="1" hangingPunct="1">
              <a:spcBef>
                <a:spcPct val="0"/>
              </a:spcBef>
              <a:spcAft>
                <a:spcPct val="0"/>
              </a:spcAft>
              <a:buClrTx/>
              <a:buSzTx/>
              <a:buFontTx/>
              <a:buNone/>
            </a:pPr>
            <a:r>
              <a:rPr lang="hr-HR" sz="2200" dirty="0" err="1">
                <a:solidFill>
                  <a:srgbClr val="000000"/>
                </a:solidFill>
                <a:latin typeface="Times New Roman" pitchFamily="18" charset="0"/>
                <a:cs typeface="Times New Roman" pitchFamily="18" charset="0"/>
              </a:rPr>
              <a:t>activity</a:t>
            </a:r>
            <a:endParaRPr lang="en-US" sz="22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7251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ar 09 rats recove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150" y="1066611"/>
            <a:ext cx="5189538"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2131" name="AutoShape 3"/>
          <p:cNvSpPr>
            <a:spLocks noChangeArrowheads="1"/>
          </p:cNvSpPr>
          <p:nvPr/>
        </p:nvSpPr>
        <p:spPr bwMode="auto">
          <a:xfrm>
            <a:off x="3076575" y="5184586"/>
            <a:ext cx="271463" cy="411163"/>
          </a:xfrm>
          <a:prstGeom prst="upArrow">
            <a:avLst>
              <a:gd name="adj1" fmla="val 50000"/>
              <a:gd name="adj2" fmla="val 37865"/>
            </a:avLst>
          </a:prstGeom>
          <a:solidFill>
            <a:schemeClr val="accent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432132" name="AutoShape 4"/>
          <p:cNvSpPr>
            <a:spLocks noChangeArrowheads="1"/>
          </p:cNvSpPr>
          <p:nvPr/>
        </p:nvSpPr>
        <p:spPr bwMode="auto">
          <a:xfrm>
            <a:off x="4876800" y="5184586"/>
            <a:ext cx="271463" cy="411163"/>
          </a:xfrm>
          <a:prstGeom prst="upArrow">
            <a:avLst>
              <a:gd name="adj1" fmla="val 50000"/>
              <a:gd name="adj2" fmla="val 37865"/>
            </a:avLst>
          </a:prstGeom>
          <a:solidFill>
            <a:srgbClr val="FF3300"/>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432133" name="AutoShape 5"/>
          <p:cNvSpPr>
            <a:spLocks noChangeArrowheads="1"/>
          </p:cNvSpPr>
          <p:nvPr/>
        </p:nvSpPr>
        <p:spPr bwMode="auto">
          <a:xfrm>
            <a:off x="3940175" y="5184586"/>
            <a:ext cx="271463" cy="411163"/>
          </a:xfrm>
          <a:prstGeom prst="upArrow">
            <a:avLst>
              <a:gd name="adj1" fmla="val 50000"/>
              <a:gd name="adj2" fmla="val 37865"/>
            </a:avLst>
          </a:prstGeom>
          <a:solidFill>
            <a:schemeClr val="accent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432134" name="AutoShape 6"/>
          <p:cNvSpPr>
            <a:spLocks noChangeArrowheads="1"/>
          </p:cNvSpPr>
          <p:nvPr/>
        </p:nvSpPr>
        <p:spPr bwMode="auto">
          <a:xfrm>
            <a:off x="6316663" y="5184586"/>
            <a:ext cx="271462" cy="411163"/>
          </a:xfrm>
          <a:prstGeom prst="upArrow">
            <a:avLst>
              <a:gd name="adj1" fmla="val 50000"/>
              <a:gd name="adj2" fmla="val 37866"/>
            </a:avLst>
          </a:prstGeom>
          <a:solidFill>
            <a:srgbClr val="FF3300"/>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432135" name="AutoShape 7"/>
          <p:cNvSpPr>
            <a:spLocks noChangeArrowheads="1"/>
          </p:cNvSpPr>
          <p:nvPr/>
        </p:nvSpPr>
        <p:spPr bwMode="auto">
          <a:xfrm>
            <a:off x="5813425" y="5184586"/>
            <a:ext cx="271463" cy="411163"/>
          </a:xfrm>
          <a:prstGeom prst="upArrow">
            <a:avLst>
              <a:gd name="adj1" fmla="val 50000"/>
              <a:gd name="adj2" fmla="val 37865"/>
            </a:avLst>
          </a:prstGeom>
          <a:solidFill>
            <a:schemeClr val="accent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32776" name="AutoShape 8"/>
          <p:cNvSpPr>
            <a:spLocks/>
          </p:cNvSpPr>
          <p:nvPr/>
        </p:nvSpPr>
        <p:spPr bwMode="auto">
          <a:xfrm rot="5400000">
            <a:off x="3607594" y="4394805"/>
            <a:ext cx="574675" cy="2687637"/>
          </a:xfrm>
          <a:prstGeom prst="rightBrace">
            <a:avLst>
              <a:gd name="adj1" fmla="val 3897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32777" name="Text Box 9"/>
          <p:cNvSpPr txBox="1">
            <a:spLocks noChangeArrowheads="1"/>
          </p:cNvSpPr>
          <p:nvPr/>
        </p:nvSpPr>
        <p:spPr bwMode="auto">
          <a:xfrm>
            <a:off x="3365500" y="6027549"/>
            <a:ext cx="1066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i="1">
                <a:solidFill>
                  <a:schemeClr val="tx1"/>
                </a:solidFill>
                <a:latin typeface="Times New Roman" pitchFamily="18" charset="0"/>
                <a:cs typeface="Times New Roman" pitchFamily="18" charset="0"/>
              </a:rPr>
              <a:t>   in vivo</a:t>
            </a:r>
          </a:p>
        </p:txBody>
      </p:sp>
      <p:sp>
        <p:nvSpPr>
          <p:cNvPr id="32778" name="AutoShape 10"/>
          <p:cNvSpPr>
            <a:spLocks/>
          </p:cNvSpPr>
          <p:nvPr/>
        </p:nvSpPr>
        <p:spPr bwMode="auto">
          <a:xfrm rot="5400000">
            <a:off x="5912644" y="4845655"/>
            <a:ext cx="574675" cy="1785937"/>
          </a:xfrm>
          <a:prstGeom prst="rightBrace">
            <a:avLst>
              <a:gd name="adj1" fmla="val 2589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32779" name="Text Box 11"/>
          <p:cNvSpPr txBox="1">
            <a:spLocks noChangeArrowheads="1"/>
          </p:cNvSpPr>
          <p:nvPr/>
        </p:nvSpPr>
        <p:spPr bwMode="auto">
          <a:xfrm>
            <a:off x="5795963" y="6027549"/>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i="1">
                <a:solidFill>
                  <a:schemeClr val="tx1"/>
                </a:solidFill>
                <a:latin typeface="Times New Roman" pitchFamily="18" charset="0"/>
                <a:cs typeface="Times New Roman" pitchFamily="18" charset="0"/>
              </a:rPr>
              <a:t>in vitro</a:t>
            </a:r>
          </a:p>
        </p:txBody>
      </p:sp>
      <p:sp>
        <p:nvSpPr>
          <p:cNvPr id="432140" name="Text Box 12"/>
          <p:cNvSpPr txBox="1">
            <a:spLocks noChangeArrowheads="1"/>
          </p:cNvSpPr>
          <p:nvPr/>
        </p:nvSpPr>
        <p:spPr bwMode="auto">
          <a:xfrm>
            <a:off x="571500" y="4803586"/>
            <a:ext cx="12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1800">
                <a:solidFill>
                  <a:schemeClr val="tx1"/>
                </a:solidFill>
                <a:latin typeface="Times New Roman" pitchFamily="18" charset="0"/>
                <a:cs typeface="Times New Roman" pitchFamily="18" charset="0"/>
              </a:rPr>
              <a:t>  PLASMA</a:t>
            </a:r>
          </a:p>
        </p:txBody>
      </p:sp>
      <p:sp>
        <p:nvSpPr>
          <p:cNvPr id="432141" name="Text Box 13"/>
          <p:cNvSpPr txBox="1">
            <a:spLocks noChangeArrowheads="1"/>
          </p:cNvSpPr>
          <p:nvPr/>
        </p:nvSpPr>
        <p:spPr bwMode="auto">
          <a:xfrm>
            <a:off x="7883525" y="4803586"/>
            <a:ext cx="979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1800">
                <a:solidFill>
                  <a:schemeClr val="tx1"/>
                </a:solidFill>
                <a:latin typeface="Times New Roman" pitchFamily="18" charset="0"/>
                <a:cs typeface="Times New Roman" pitchFamily="18" charset="0"/>
              </a:rPr>
              <a:t>SERUM</a:t>
            </a:r>
          </a:p>
        </p:txBody>
      </p:sp>
      <p:sp>
        <p:nvSpPr>
          <p:cNvPr id="432142" name="AutoShape 14"/>
          <p:cNvSpPr>
            <a:spLocks noChangeArrowheads="1"/>
          </p:cNvSpPr>
          <p:nvPr/>
        </p:nvSpPr>
        <p:spPr bwMode="auto">
          <a:xfrm>
            <a:off x="1116013" y="5176649"/>
            <a:ext cx="271462" cy="411162"/>
          </a:xfrm>
          <a:prstGeom prst="upArrow">
            <a:avLst>
              <a:gd name="adj1" fmla="val 50000"/>
              <a:gd name="adj2" fmla="val 37866"/>
            </a:avLst>
          </a:prstGeom>
          <a:solidFill>
            <a:schemeClr val="accent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432143" name="AutoShape 15"/>
          <p:cNvSpPr>
            <a:spLocks noChangeArrowheads="1"/>
          </p:cNvSpPr>
          <p:nvPr/>
        </p:nvSpPr>
        <p:spPr bwMode="auto">
          <a:xfrm>
            <a:off x="8243888" y="5236974"/>
            <a:ext cx="271462" cy="411162"/>
          </a:xfrm>
          <a:prstGeom prst="upArrow">
            <a:avLst>
              <a:gd name="adj1" fmla="val 50000"/>
              <a:gd name="adj2" fmla="val 37866"/>
            </a:avLst>
          </a:prstGeom>
          <a:solidFill>
            <a:srgbClr val="FF3300"/>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32784" name="Text Box 16"/>
          <p:cNvSpPr txBox="1">
            <a:spLocks noChangeArrowheads="1"/>
          </p:cNvSpPr>
          <p:nvPr/>
        </p:nvSpPr>
        <p:spPr bwMode="auto">
          <a:xfrm>
            <a:off x="881063" y="4341624"/>
            <a:ext cx="939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a:solidFill>
                  <a:schemeClr val="tx1"/>
                </a:solidFill>
                <a:latin typeface="Times New Roman" pitchFamily="18" charset="0"/>
                <a:cs typeface="Times New Roman" pitchFamily="18" charset="0"/>
              </a:rPr>
              <a:t>BMP-6</a:t>
            </a:r>
          </a:p>
        </p:txBody>
      </p:sp>
      <p:sp>
        <p:nvSpPr>
          <p:cNvPr id="32785" name="Text Box 17"/>
          <p:cNvSpPr txBox="1">
            <a:spLocks noChangeArrowheads="1"/>
          </p:cNvSpPr>
          <p:nvPr/>
        </p:nvSpPr>
        <p:spPr bwMode="auto">
          <a:xfrm>
            <a:off x="665163" y="4227324"/>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2800">
                <a:solidFill>
                  <a:schemeClr val="tx1"/>
                </a:solidFill>
                <a:latin typeface="Times New Roman" pitchFamily="18" charset="0"/>
                <a:cs typeface="Times New Roman" pitchFamily="18" charset="0"/>
              </a:rPr>
              <a:t>*</a:t>
            </a:r>
          </a:p>
        </p:txBody>
      </p:sp>
      <p:sp>
        <p:nvSpPr>
          <p:cNvPr id="32786" name="Text Box 18"/>
          <p:cNvSpPr txBox="1">
            <a:spLocks noChangeArrowheads="1"/>
          </p:cNvSpPr>
          <p:nvPr/>
        </p:nvSpPr>
        <p:spPr bwMode="auto">
          <a:xfrm>
            <a:off x="3105150" y="1909574"/>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3200">
                <a:solidFill>
                  <a:schemeClr val="tx1"/>
                </a:solidFill>
                <a:latin typeface="Times New Roman" pitchFamily="18" charset="0"/>
                <a:cs typeface="Times New Roman" pitchFamily="18" charset="0"/>
              </a:rPr>
              <a:t>*</a:t>
            </a:r>
          </a:p>
        </p:txBody>
      </p:sp>
      <p:sp>
        <p:nvSpPr>
          <p:cNvPr id="32787" name="Text Box 19"/>
          <p:cNvSpPr txBox="1">
            <a:spLocks noChangeArrowheads="1"/>
          </p:cNvSpPr>
          <p:nvPr/>
        </p:nvSpPr>
        <p:spPr bwMode="auto">
          <a:xfrm>
            <a:off x="3968750" y="1898461"/>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3200">
                <a:solidFill>
                  <a:schemeClr val="tx1"/>
                </a:solidFill>
                <a:latin typeface="Times New Roman" pitchFamily="18" charset="0"/>
                <a:cs typeface="Times New Roman" pitchFamily="18" charset="0"/>
              </a:rPr>
              <a:t>*</a:t>
            </a:r>
          </a:p>
        </p:txBody>
      </p:sp>
      <p:sp>
        <p:nvSpPr>
          <p:cNvPr id="32788" name="Text Box 20"/>
          <p:cNvSpPr txBox="1">
            <a:spLocks noChangeArrowheads="1"/>
          </p:cNvSpPr>
          <p:nvPr/>
        </p:nvSpPr>
        <p:spPr bwMode="auto">
          <a:xfrm>
            <a:off x="4905375" y="1898461"/>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3200">
                <a:solidFill>
                  <a:schemeClr val="tx1"/>
                </a:solidFill>
                <a:latin typeface="Times New Roman" pitchFamily="18" charset="0"/>
                <a:cs typeface="Times New Roman" pitchFamily="18" charset="0"/>
              </a:rPr>
              <a:t>*</a:t>
            </a:r>
          </a:p>
        </p:txBody>
      </p:sp>
      <p:sp>
        <p:nvSpPr>
          <p:cNvPr id="32789" name="Text Box 21"/>
          <p:cNvSpPr txBox="1">
            <a:spLocks noChangeArrowheads="1"/>
          </p:cNvSpPr>
          <p:nvPr/>
        </p:nvSpPr>
        <p:spPr bwMode="auto">
          <a:xfrm>
            <a:off x="5768975" y="1898461"/>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3200">
                <a:solidFill>
                  <a:schemeClr val="tx1"/>
                </a:solidFill>
                <a:latin typeface="Times New Roman" pitchFamily="18" charset="0"/>
                <a:cs typeface="Times New Roman" pitchFamily="18" charset="0"/>
              </a:rPr>
              <a:t>*</a:t>
            </a:r>
          </a:p>
        </p:txBody>
      </p:sp>
      <p:sp>
        <p:nvSpPr>
          <p:cNvPr id="32790" name="Text Box 22"/>
          <p:cNvSpPr txBox="1">
            <a:spLocks noChangeArrowheads="1"/>
          </p:cNvSpPr>
          <p:nvPr/>
        </p:nvSpPr>
        <p:spPr bwMode="auto">
          <a:xfrm>
            <a:off x="6272213" y="1898461"/>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3200">
                <a:solidFill>
                  <a:schemeClr val="tx1"/>
                </a:solidFill>
                <a:latin typeface="Times New Roman" pitchFamily="18" charset="0"/>
                <a:cs typeface="Times New Roman" pitchFamily="18" charset="0"/>
              </a:rPr>
              <a:t>*</a:t>
            </a:r>
          </a:p>
        </p:txBody>
      </p:sp>
      <p:sp>
        <p:nvSpPr>
          <p:cNvPr id="32791" name="Rectangle 23"/>
          <p:cNvSpPr>
            <a:spLocks noChangeArrowheads="1"/>
          </p:cNvSpPr>
          <p:nvPr/>
        </p:nvSpPr>
        <p:spPr bwMode="auto">
          <a:xfrm>
            <a:off x="827088" y="210017"/>
            <a:ext cx="2475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0"/>
              </a:spcBef>
              <a:spcAft>
                <a:spcPct val="0"/>
              </a:spcAft>
              <a:buClrTx/>
              <a:buSzTx/>
              <a:buFontTx/>
              <a:buNone/>
            </a:pPr>
            <a:r>
              <a:rPr lang="hr-HR" sz="2400" dirty="0" err="1" smtClean="0">
                <a:solidFill>
                  <a:schemeClr val="tx1"/>
                </a:solidFill>
                <a:latin typeface="Times New Roman" pitchFamily="18" charset="0"/>
                <a:cs typeface="Times New Roman" pitchFamily="18" charset="0"/>
              </a:rPr>
              <a:t>Carrier</a:t>
            </a:r>
            <a:r>
              <a:rPr lang="hr-HR" sz="2400" dirty="0" smtClean="0">
                <a:solidFill>
                  <a:schemeClr val="tx1"/>
                </a:solidFill>
                <a:latin typeface="Times New Roman" pitchFamily="18" charset="0"/>
                <a:cs typeface="Times New Roman" pitchFamily="18" charset="0"/>
              </a:rPr>
              <a:t> </a:t>
            </a:r>
            <a:r>
              <a:rPr lang="hr-HR" sz="2400" dirty="0">
                <a:solidFill>
                  <a:schemeClr val="tx1"/>
                </a:solidFill>
                <a:latin typeface="Times New Roman" pitchFamily="18" charset="0"/>
                <a:cs typeface="Times New Roman" pitchFamily="18" charset="0"/>
              </a:rPr>
              <a:t>for BMP-6</a:t>
            </a:r>
          </a:p>
        </p:txBody>
      </p:sp>
      <p:sp>
        <p:nvSpPr>
          <p:cNvPr id="32792" name="Text Box 24"/>
          <p:cNvSpPr txBox="1">
            <a:spLocks noChangeArrowheads="1"/>
          </p:cNvSpPr>
          <p:nvPr/>
        </p:nvSpPr>
        <p:spPr bwMode="auto">
          <a:xfrm>
            <a:off x="6705600" y="1909574"/>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Bef>
                <a:spcPct val="0"/>
              </a:spcBef>
              <a:spcAft>
                <a:spcPct val="0"/>
              </a:spcAft>
              <a:buClrTx/>
              <a:buSzTx/>
              <a:buFontTx/>
              <a:buNone/>
            </a:pPr>
            <a:r>
              <a:rPr lang="hr-HR" sz="3200">
                <a:solidFill>
                  <a:schemeClr val="tx1"/>
                </a:solidFill>
                <a:latin typeface="Times New Roman" pitchFamily="18" charset="0"/>
                <a:cs typeface="Times New Roman" pitchFamily="18" charset="0"/>
              </a:rPr>
              <a:t>*</a:t>
            </a:r>
          </a:p>
        </p:txBody>
      </p:sp>
      <p:sp>
        <p:nvSpPr>
          <p:cNvPr id="432153" name="AutoShape 25"/>
          <p:cNvSpPr>
            <a:spLocks noChangeArrowheads="1"/>
          </p:cNvSpPr>
          <p:nvPr/>
        </p:nvSpPr>
        <p:spPr bwMode="auto">
          <a:xfrm>
            <a:off x="6677025" y="5184586"/>
            <a:ext cx="271463" cy="411163"/>
          </a:xfrm>
          <a:prstGeom prst="upArrow">
            <a:avLst>
              <a:gd name="adj1" fmla="val 50000"/>
              <a:gd name="adj2" fmla="val 37865"/>
            </a:avLst>
          </a:prstGeom>
          <a:solidFill>
            <a:schemeClr val="accent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32794" name="Line 26"/>
          <p:cNvSpPr>
            <a:spLocks noChangeShapeType="1"/>
          </p:cNvSpPr>
          <p:nvPr/>
        </p:nvSpPr>
        <p:spPr bwMode="auto">
          <a:xfrm>
            <a:off x="2484438" y="3003361"/>
            <a:ext cx="503237" cy="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hr-HR">
              <a:solidFill>
                <a:schemeClr val="tx1"/>
              </a:solidFill>
              <a:latin typeface="Times New Roman" pitchFamily="18" charset="0"/>
              <a:cs typeface="Times New Roman" pitchFamily="18" charset="0"/>
            </a:endParaRPr>
          </a:p>
        </p:txBody>
      </p:sp>
      <p:sp>
        <p:nvSpPr>
          <p:cNvPr id="32795" name="Rectangle 27"/>
          <p:cNvSpPr>
            <a:spLocks noChangeArrowheads="1"/>
          </p:cNvSpPr>
          <p:nvPr/>
        </p:nvSpPr>
        <p:spPr bwMode="auto">
          <a:xfrm>
            <a:off x="2627313" y="1058674"/>
            <a:ext cx="865187" cy="288925"/>
          </a:xfrm>
          <a:prstGeom prst="rect">
            <a:avLst/>
          </a:prstGeom>
          <a:solidFill>
            <a:schemeClr val="accent1"/>
          </a:solidFill>
          <a:ln w="9525">
            <a:solidFill>
              <a:srgbClr val="CCECFF"/>
            </a:solidFill>
            <a:miter lim="800000"/>
            <a:headEnd/>
            <a:tailEnd/>
          </a:ln>
        </p:spPr>
        <p:txBody>
          <a:bodyPr wrap="none" anchor="ctr"/>
          <a:lstStyle/>
          <a:p>
            <a:pPr eaLnBrk="1" hangingPunct="1">
              <a:spcBef>
                <a:spcPct val="0"/>
              </a:spcBef>
              <a:spcAft>
                <a:spcPct val="0"/>
              </a:spcAft>
              <a:buClrTx/>
              <a:buSzTx/>
              <a:buFontTx/>
              <a:buNone/>
            </a:pPr>
            <a:endParaRPr lang="hr-HR" sz="1800">
              <a:solidFill>
                <a:schemeClr val="tx1"/>
              </a:solidFill>
              <a:latin typeface="Times New Roman" pitchFamily="18" charset="0"/>
              <a:cs typeface="Times New Roman" pitchFamily="18" charset="0"/>
            </a:endParaRPr>
          </a:p>
        </p:txBody>
      </p:sp>
      <p:sp>
        <p:nvSpPr>
          <p:cNvPr id="32796" name="Line 28"/>
          <p:cNvSpPr>
            <a:spLocks noChangeShapeType="1"/>
          </p:cNvSpPr>
          <p:nvPr/>
        </p:nvSpPr>
        <p:spPr bwMode="auto">
          <a:xfrm>
            <a:off x="2484438" y="4155886"/>
            <a:ext cx="503237" cy="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hr-HR">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393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2131"/>
                                        </p:tgtEl>
                                        <p:attrNameLst>
                                          <p:attrName>style.visibility</p:attrName>
                                        </p:attrNameLst>
                                      </p:cBhvr>
                                      <p:to>
                                        <p:strVal val="visible"/>
                                      </p:to>
                                    </p:set>
                                    <p:anim calcmode="lin" valueType="num">
                                      <p:cBhvr additive="base">
                                        <p:cTn id="7" dur="500" fill="hold"/>
                                        <p:tgtEl>
                                          <p:spTgt spid="432131"/>
                                        </p:tgtEl>
                                        <p:attrNameLst>
                                          <p:attrName>ppt_x</p:attrName>
                                        </p:attrNameLst>
                                      </p:cBhvr>
                                      <p:tavLst>
                                        <p:tav tm="0">
                                          <p:val>
                                            <p:strVal val="#ppt_x"/>
                                          </p:val>
                                        </p:tav>
                                        <p:tav tm="100000">
                                          <p:val>
                                            <p:strVal val="#ppt_x"/>
                                          </p:val>
                                        </p:tav>
                                      </p:tavLst>
                                    </p:anim>
                                    <p:anim calcmode="lin" valueType="num">
                                      <p:cBhvr additive="base">
                                        <p:cTn id="8" dur="500" fill="hold"/>
                                        <p:tgtEl>
                                          <p:spTgt spid="4321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2133"/>
                                        </p:tgtEl>
                                        <p:attrNameLst>
                                          <p:attrName>style.visibility</p:attrName>
                                        </p:attrNameLst>
                                      </p:cBhvr>
                                      <p:to>
                                        <p:strVal val="visible"/>
                                      </p:to>
                                    </p:set>
                                    <p:anim calcmode="lin" valueType="num">
                                      <p:cBhvr additive="base">
                                        <p:cTn id="11" dur="500" fill="hold"/>
                                        <p:tgtEl>
                                          <p:spTgt spid="432133"/>
                                        </p:tgtEl>
                                        <p:attrNameLst>
                                          <p:attrName>ppt_x</p:attrName>
                                        </p:attrNameLst>
                                      </p:cBhvr>
                                      <p:tavLst>
                                        <p:tav tm="0">
                                          <p:val>
                                            <p:strVal val="#ppt_x"/>
                                          </p:val>
                                        </p:tav>
                                        <p:tav tm="100000">
                                          <p:val>
                                            <p:strVal val="#ppt_x"/>
                                          </p:val>
                                        </p:tav>
                                      </p:tavLst>
                                    </p:anim>
                                    <p:anim calcmode="lin" valueType="num">
                                      <p:cBhvr additive="base">
                                        <p:cTn id="12" dur="500" fill="hold"/>
                                        <p:tgtEl>
                                          <p:spTgt spid="4321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2135"/>
                                        </p:tgtEl>
                                        <p:attrNameLst>
                                          <p:attrName>style.visibility</p:attrName>
                                        </p:attrNameLst>
                                      </p:cBhvr>
                                      <p:to>
                                        <p:strVal val="visible"/>
                                      </p:to>
                                    </p:set>
                                    <p:anim calcmode="lin" valueType="num">
                                      <p:cBhvr additive="base">
                                        <p:cTn id="15" dur="500" fill="hold"/>
                                        <p:tgtEl>
                                          <p:spTgt spid="432135"/>
                                        </p:tgtEl>
                                        <p:attrNameLst>
                                          <p:attrName>ppt_x</p:attrName>
                                        </p:attrNameLst>
                                      </p:cBhvr>
                                      <p:tavLst>
                                        <p:tav tm="0">
                                          <p:val>
                                            <p:strVal val="#ppt_x"/>
                                          </p:val>
                                        </p:tav>
                                        <p:tav tm="100000">
                                          <p:val>
                                            <p:strVal val="#ppt_x"/>
                                          </p:val>
                                        </p:tav>
                                      </p:tavLst>
                                    </p:anim>
                                    <p:anim calcmode="lin" valueType="num">
                                      <p:cBhvr additive="base">
                                        <p:cTn id="16" dur="500" fill="hold"/>
                                        <p:tgtEl>
                                          <p:spTgt spid="432135"/>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32140">
                                            <p:txEl>
                                              <p:pRg st="0" end="0"/>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432142"/>
                                        </p:tgtEl>
                                        <p:attrNameLst>
                                          <p:attrName>style.visibility</p:attrName>
                                        </p:attrNameLst>
                                      </p:cBhvr>
                                      <p:to>
                                        <p:strVal val="visible"/>
                                      </p:to>
                                    </p:set>
                                    <p:anim calcmode="lin" valueType="num">
                                      <p:cBhvr additive="base">
                                        <p:cTn id="21" dur="500" fill="hold"/>
                                        <p:tgtEl>
                                          <p:spTgt spid="432142"/>
                                        </p:tgtEl>
                                        <p:attrNameLst>
                                          <p:attrName>ppt_x</p:attrName>
                                        </p:attrNameLst>
                                      </p:cBhvr>
                                      <p:tavLst>
                                        <p:tav tm="0">
                                          <p:val>
                                            <p:strVal val="#ppt_x"/>
                                          </p:val>
                                        </p:tav>
                                        <p:tav tm="100000">
                                          <p:val>
                                            <p:strVal val="#ppt_x"/>
                                          </p:val>
                                        </p:tav>
                                      </p:tavLst>
                                    </p:anim>
                                    <p:anim calcmode="lin" valueType="num">
                                      <p:cBhvr additive="base">
                                        <p:cTn id="22" dur="500" fill="hold"/>
                                        <p:tgtEl>
                                          <p:spTgt spid="43214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32132"/>
                                        </p:tgtEl>
                                        <p:attrNameLst>
                                          <p:attrName>style.visibility</p:attrName>
                                        </p:attrNameLst>
                                      </p:cBhvr>
                                      <p:to>
                                        <p:strVal val="visible"/>
                                      </p:to>
                                    </p:set>
                                    <p:anim calcmode="lin" valueType="num">
                                      <p:cBhvr additive="base">
                                        <p:cTn id="25" dur="500" fill="hold"/>
                                        <p:tgtEl>
                                          <p:spTgt spid="432132"/>
                                        </p:tgtEl>
                                        <p:attrNameLst>
                                          <p:attrName>ppt_x</p:attrName>
                                        </p:attrNameLst>
                                      </p:cBhvr>
                                      <p:tavLst>
                                        <p:tav tm="0">
                                          <p:val>
                                            <p:strVal val="#ppt_x"/>
                                          </p:val>
                                        </p:tav>
                                        <p:tav tm="100000">
                                          <p:val>
                                            <p:strVal val="#ppt_x"/>
                                          </p:val>
                                        </p:tav>
                                      </p:tavLst>
                                    </p:anim>
                                    <p:anim calcmode="lin" valueType="num">
                                      <p:cBhvr additive="base">
                                        <p:cTn id="26" dur="500" fill="hold"/>
                                        <p:tgtEl>
                                          <p:spTgt spid="4321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32134"/>
                                        </p:tgtEl>
                                        <p:attrNameLst>
                                          <p:attrName>style.visibility</p:attrName>
                                        </p:attrNameLst>
                                      </p:cBhvr>
                                      <p:to>
                                        <p:strVal val="visible"/>
                                      </p:to>
                                    </p:set>
                                    <p:anim calcmode="lin" valueType="num">
                                      <p:cBhvr additive="base">
                                        <p:cTn id="29" dur="500" fill="hold"/>
                                        <p:tgtEl>
                                          <p:spTgt spid="432134"/>
                                        </p:tgtEl>
                                        <p:attrNameLst>
                                          <p:attrName>ppt_x</p:attrName>
                                        </p:attrNameLst>
                                      </p:cBhvr>
                                      <p:tavLst>
                                        <p:tav tm="0">
                                          <p:val>
                                            <p:strVal val="#ppt_x"/>
                                          </p:val>
                                        </p:tav>
                                        <p:tav tm="100000">
                                          <p:val>
                                            <p:strVal val="#ppt_x"/>
                                          </p:val>
                                        </p:tav>
                                      </p:tavLst>
                                    </p:anim>
                                    <p:anim calcmode="lin" valueType="num">
                                      <p:cBhvr additive="base">
                                        <p:cTn id="30" dur="500" fill="hold"/>
                                        <p:tgtEl>
                                          <p:spTgt spid="432134"/>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432141"/>
                                        </p:tgtEl>
                                        <p:attrNameLst>
                                          <p:attrName>style.visibility</p:attrName>
                                        </p:attrNameLst>
                                      </p:cBhvr>
                                      <p:to>
                                        <p:strVal val="visible"/>
                                      </p:to>
                                    </p:set>
                                  </p:childTnLst>
                                </p:cTn>
                              </p:par>
                              <p:par>
                                <p:cTn id="33" presetID="2" presetClass="entr" presetSubtype="4" fill="hold" grpId="0" nodeType="withEffect">
                                  <p:stCondLst>
                                    <p:cond delay="0"/>
                                  </p:stCondLst>
                                  <p:childTnLst>
                                    <p:set>
                                      <p:cBhvr>
                                        <p:cTn id="34" dur="1" fill="hold">
                                          <p:stCondLst>
                                            <p:cond delay="0"/>
                                          </p:stCondLst>
                                        </p:cTn>
                                        <p:tgtEl>
                                          <p:spTgt spid="432143"/>
                                        </p:tgtEl>
                                        <p:attrNameLst>
                                          <p:attrName>style.visibility</p:attrName>
                                        </p:attrNameLst>
                                      </p:cBhvr>
                                      <p:to>
                                        <p:strVal val="visible"/>
                                      </p:to>
                                    </p:set>
                                    <p:anim calcmode="lin" valueType="num">
                                      <p:cBhvr additive="base">
                                        <p:cTn id="35" dur="500" fill="hold"/>
                                        <p:tgtEl>
                                          <p:spTgt spid="432143"/>
                                        </p:tgtEl>
                                        <p:attrNameLst>
                                          <p:attrName>ppt_x</p:attrName>
                                        </p:attrNameLst>
                                      </p:cBhvr>
                                      <p:tavLst>
                                        <p:tav tm="0">
                                          <p:val>
                                            <p:strVal val="#ppt_x"/>
                                          </p:val>
                                        </p:tav>
                                        <p:tav tm="100000">
                                          <p:val>
                                            <p:strVal val="#ppt_x"/>
                                          </p:val>
                                        </p:tav>
                                      </p:tavLst>
                                    </p:anim>
                                    <p:anim calcmode="lin" valueType="num">
                                      <p:cBhvr additive="base">
                                        <p:cTn id="36" dur="500" fill="hold"/>
                                        <p:tgtEl>
                                          <p:spTgt spid="4321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2153"/>
                                        </p:tgtEl>
                                        <p:attrNameLst>
                                          <p:attrName>style.visibility</p:attrName>
                                        </p:attrNameLst>
                                      </p:cBhvr>
                                      <p:to>
                                        <p:strVal val="visible"/>
                                      </p:to>
                                    </p:set>
                                    <p:anim calcmode="lin" valueType="num">
                                      <p:cBhvr additive="base">
                                        <p:cTn id="39" dur="500" fill="hold"/>
                                        <p:tgtEl>
                                          <p:spTgt spid="432153"/>
                                        </p:tgtEl>
                                        <p:attrNameLst>
                                          <p:attrName>ppt_x</p:attrName>
                                        </p:attrNameLst>
                                      </p:cBhvr>
                                      <p:tavLst>
                                        <p:tav tm="0">
                                          <p:val>
                                            <p:strVal val="#ppt_x"/>
                                          </p:val>
                                        </p:tav>
                                        <p:tav tm="100000">
                                          <p:val>
                                            <p:strVal val="#ppt_x"/>
                                          </p:val>
                                        </p:tav>
                                      </p:tavLst>
                                    </p:anim>
                                    <p:anim calcmode="lin" valueType="num">
                                      <p:cBhvr additive="base">
                                        <p:cTn id="40" dur="500" fill="hold"/>
                                        <p:tgtEl>
                                          <p:spTgt spid="432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animBg="1"/>
      <p:bldP spid="432132" grpId="0" animBg="1"/>
      <p:bldP spid="432133" grpId="0" animBg="1"/>
      <p:bldP spid="432134" grpId="0" animBg="1"/>
      <p:bldP spid="432135" grpId="0" animBg="1"/>
      <p:bldP spid="432141" grpId="0"/>
      <p:bldP spid="432142" grpId="0" animBg="1"/>
      <p:bldP spid="432143" grpId="0" animBg="1"/>
      <p:bldP spid="4321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9750" y="1160462"/>
            <a:ext cx="7920038" cy="936625"/>
          </a:xfrm>
          <a:prstGeom prst="rect">
            <a:avLst/>
          </a:prstGeom>
          <a:solidFill>
            <a:schemeClr val="bg1">
              <a:lumMod val="95000"/>
            </a:schemeClr>
          </a:solidFill>
          <a:ln w="9525">
            <a:solidFill>
              <a:srgbClr val="FFFFCC"/>
            </a:solidFill>
            <a:miter lim="800000"/>
            <a:headEnd/>
            <a:tailEnd/>
          </a:ln>
        </p:spPr>
        <p:txBody>
          <a:bodyPr anchor="ctr"/>
          <a:lstStyle/>
          <a:p>
            <a:pPr>
              <a:defRPr/>
            </a:pPr>
            <a:r>
              <a:rPr lang="hr-HR" sz="2600" dirty="0">
                <a:solidFill>
                  <a:srgbClr val="0070C0"/>
                </a:solidFill>
                <a:latin typeface="Times New Roman" pitchFamily="18" charset="0"/>
                <a:cs typeface="Times New Roman" pitchFamily="18" charset="0"/>
              </a:rPr>
              <a:t/>
            </a:r>
            <a:br>
              <a:rPr lang="hr-HR" sz="2600" dirty="0">
                <a:solidFill>
                  <a:srgbClr val="0070C0"/>
                </a:solidFill>
                <a:latin typeface="Times New Roman" pitchFamily="18" charset="0"/>
                <a:cs typeface="Times New Roman" pitchFamily="18" charset="0"/>
              </a:rPr>
            </a:br>
            <a:r>
              <a:rPr lang="hr-HR" sz="2600" dirty="0">
                <a:solidFill>
                  <a:srgbClr val="0070C0"/>
                </a:solidFill>
                <a:latin typeface="Times New Roman" pitchFamily="18" charset="0"/>
                <a:cs typeface="Times New Roman" pitchFamily="18" charset="0"/>
              </a:rPr>
              <a:t/>
            </a:r>
            <a:br>
              <a:rPr lang="hr-HR" sz="2600" dirty="0">
                <a:solidFill>
                  <a:srgbClr val="0070C0"/>
                </a:solidFill>
                <a:latin typeface="Times New Roman" pitchFamily="18" charset="0"/>
                <a:cs typeface="Times New Roman" pitchFamily="18" charset="0"/>
              </a:rPr>
            </a:br>
            <a:r>
              <a:rPr lang="hr-HR" sz="2600" dirty="0" err="1">
                <a:solidFill>
                  <a:schemeClr val="tx1"/>
                </a:solidFill>
                <a:latin typeface="Times New Roman" pitchFamily="18" charset="0"/>
                <a:cs typeface="Times New Roman" pitchFamily="18" charset="0"/>
              </a:rPr>
              <a:t>Autologous</a:t>
            </a:r>
            <a:r>
              <a:rPr lang="hr-HR" sz="2600" dirty="0">
                <a:solidFill>
                  <a:schemeClr val="tx1"/>
                </a:solidFill>
                <a:latin typeface="Times New Roman" pitchFamily="18" charset="0"/>
                <a:cs typeface="Times New Roman" pitchFamily="18" charset="0"/>
              </a:rPr>
              <a:t> </a:t>
            </a:r>
            <a:r>
              <a:rPr lang="hr-HR" sz="2600" dirty="0" err="1">
                <a:solidFill>
                  <a:schemeClr val="tx1"/>
                </a:solidFill>
                <a:latin typeface="Times New Roman" pitchFamily="18" charset="0"/>
                <a:cs typeface="Times New Roman" pitchFamily="18" charset="0"/>
              </a:rPr>
              <a:t>carrier</a:t>
            </a:r>
            <a:r>
              <a:rPr lang="hr-HR" sz="2600" dirty="0">
                <a:solidFill>
                  <a:schemeClr val="tx1"/>
                </a:solidFill>
                <a:latin typeface="Times New Roman" pitchFamily="18" charset="0"/>
                <a:cs typeface="Times New Roman" pitchFamily="18" charset="0"/>
              </a:rPr>
              <a:t> </a:t>
            </a:r>
            <a:r>
              <a:rPr lang="hr-HR" sz="2600" dirty="0">
                <a:solidFill>
                  <a:srgbClr val="0070C0"/>
                </a:solidFill>
                <a:latin typeface="Times New Roman" pitchFamily="18" charset="0"/>
                <a:cs typeface="Times New Roman" pitchFamily="18" charset="0"/>
              </a:rPr>
              <a:t>for </a:t>
            </a:r>
            <a:r>
              <a:rPr lang="hr-HR" sz="2600" dirty="0" err="1">
                <a:solidFill>
                  <a:srgbClr val="0070C0"/>
                </a:solidFill>
                <a:latin typeface="Times New Roman" pitchFamily="18" charset="0"/>
                <a:cs typeface="Times New Roman" pitchFamily="18" charset="0"/>
              </a:rPr>
              <a:t>BMPs</a:t>
            </a:r>
            <a:r>
              <a:rPr lang="hr-HR" sz="2600" dirty="0">
                <a:solidFill>
                  <a:srgbClr val="0070C0"/>
                </a:solidFill>
                <a:latin typeface="Times New Roman" pitchFamily="18" charset="0"/>
                <a:cs typeface="Times New Roman" pitchFamily="18" charset="0"/>
              </a:rPr>
              <a:t> to </a:t>
            </a:r>
            <a:r>
              <a:rPr lang="hr-HR" sz="2600" dirty="0" err="1">
                <a:solidFill>
                  <a:srgbClr val="0070C0"/>
                </a:solidFill>
                <a:latin typeface="Times New Roman" pitchFamily="18" charset="0"/>
                <a:cs typeface="Times New Roman" pitchFamily="18" charset="0"/>
              </a:rPr>
              <a:t>replace</a:t>
            </a:r>
            <a:r>
              <a:rPr lang="hr-HR" sz="2600" dirty="0">
                <a:solidFill>
                  <a:srgbClr val="0070C0"/>
                </a:solidFill>
                <a:latin typeface="Times New Roman" pitchFamily="18" charset="0"/>
                <a:cs typeface="Times New Roman" pitchFamily="18" charset="0"/>
              </a:rPr>
              <a:t> </a:t>
            </a:r>
            <a:r>
              <a:rPr lang="hr-HR" sz="2600" dirty="0" err="1">
                <a:solidFill>
                  <a:srgbClr val="0070C0"/>
                </a:solidFill>
                <a:latin typeface="Times New Roman" pitchFamily="18" charset="0"/>
                <a:cs typeface="Times New Roman" pitchFamily="18" charset="0"/>
              </a:rPr>
              <a:t>bovine</a:t>
            </a:r>
            <a:r>
              <a:rPr lang="hr-HR" sz="2600" dirty="0">
                <a:solidFill>
                  <a:srgbClr val="0070C0"/>
                </a:solidFill>
                <a:latin typeface="Times New Roman" pitchFamily="18" charset="0"/>
                <a:cs typeface="Times New Roman" pitchFamily="18" charset="0"/>
              </a:rPr>
              <a:t> </a:t>
            </a:r>
            <a:r>
              <a:rPr lang="hr-HR" sz="2600" dirty="0" err="1">
                <a:solidFill>
                  <a:srgbClr val="0070C0"/>
                </a:solidFill>
                <a:latin typeface="Times New Roman" pitchFamily="18" charset="0"/>
                <a:cs typeface="Times New Roman" pitchFamily="18" charset="0"/>
              </a:rPr>
              <a:t>collagen</a:t>
            </a:r>
            <a:endParaRPr lang="hr-HR" sz="2600" dirty="0">
              <a:solidFill>
                <a:srgbClr val="0070C0"/>
              </a:solidFill>
              <a:latin typeface="Times New Roman" pitchFamily="18" charset="0"/>
              <a:cs typeface="Times New Roman" pitchFamily="18" charset="0"/>
            </a:endParaRPr>
          </a:p>
          <a:p>
            <a:pPr>
              <a:defRPr/>
            </a:pPr>
            <a:r>
              <a:rPr lang="hr-HR" sz="2600" dirty="0" err="1">
                <a:solidFill>
                  <a:srgbClr val="0070C0"/>
                </a:solidFill>
                <a:latin typeface="Times New Roman" pitchFamily="18" charset="0"/>
                <a:cs typeface="Times New Roman" pitchFamily="18" charset="0"/>
              </a:rPr>
              <a:t>in</a:t>
            </a:r>
            <a:r>
              <a:rPr lang="hr-HR" sz="2600" dirty="0">
                <a:solidFill>
                  <a:srgbClr val="0070C0"/>
                </a:solidFill>
                <a:latin typeface="Times New Roman" pitchFamily="18" charset="0"/>
                <a:cs typeface="Times New Roman" pitchFamily="18" charset="0"/>
              </a:rPr>
              <a:t> </a:t>
            </a:r>
            <a:r>
              <a:rPr lang="hr-HR" sz="2600" dirty="0" err="1">
                <a:solidFill>
                  <a:srgbClr val="0070C0"/>
                </a:solidFill>
                <a:latin typeface="Times New Roman" pitchFamily="18" charset="0"/>
                <a:cs typeface="Times New Roman" pitchFamily="18" charset="0"/>
              </a:rPr>
              <a:t>commercial</a:t>
            </a:r>
            <a:r>
              <a:rPr lang="hr-HR" sz="2600" dirty="0">
                <a:solidFill>
                  <a:srgbClr val="0070C0"/>
                </a:solidFill>
                <a:latin typeface="Times New Roman" pitchFamily="18" charset="0"/>
                <a:cs typeface="Times New Roman" pitchFamily="18" charset="0"/>
              </a:rPr>
              <a:t> BMP bone </a:t>
            </a:r>
            <a:r>
              <a:rPr lang="hr-HR" sz="2600" dirty="0" err="1">
                <a:solidFill>
                  <a:srgbClr val="0070C0"/>
                </a:solidFill>
                <a:latin typeface="Times New Roman" pitchFamily="18" charset="0"/>
                <a:cs typeface="Times New Roman" pitchFamily="18" charset="0"/>
              </a:rPr>
              <a:t>devices</a:t>
            </a:r>
            <a:r>
              <a:rPr lang="hr-HR" sz="2600" dirty="0">
                <a:solidFill>
                  <a:srgbClr val="0070C0"/>
                </a:solidFill>
                <a:latin typeface="Times New Roman" pitchFamily="18" charset="0"/>
                <a:cs typeface="Times New Roman" pitchFamily="18" charset="0"/>
              </a:rPr>
              <a:t/>
            </a:r>
            <a:br>
              <a:rPr lang="hr-HR" sz="2600" dirty="0">
                <a:solidFill>
                  <a:srgbClr val="0070C0"/>
                </a:solidFill>
                <a:latin typeface="Times New Roman" pitchFamily="18" charset="0"/>
                <a:cs typeface="Times New Roman" pitchFamily="18" charset="0"/>
              </a:rPr>
            </a:br>
            <a:r>
              <a:rPr lang="hr-HR" sz="2600" dirty="0">
                <a:solidFill>
                  <a:srgbClr val="0070C0"/>
                </a:solidFill>
                <a:latin typeface="Times New Roman" pitchFamily="18" charset="0"/>
                <a:cs typeface="Times New Roman" pitchFamily="18" charset="0"/>
              </a:rPr>
              <a:t>	</a:t>
            </a:r>
            <a:br>
              <a:rPr lang="hr-HR" sz="2600" dirty="0">
                <a:solidFill>
                  <a:srgbClr val="0070C0"/>
                </a:solidFill>
                <a:latin typeface="Times New Roman" pitchFamily="18" charset="0"/>
                <a:cs typeface="Times New Roman" pitchFamily="18" charset="0"/>
              </a:rPr>
            </a:br>
            <a:r>
              <a:rPr lang="hr-HR" sz="2600" dirty="0">
                <a:solidFill>
                  <a:srgbClr val="0070C0"/>
                </a:solidFill>
                <a:latin typeface="Times New Roman" pitchFamily="18" charset="0"/>
                <a:cs typeface="Times New Roman" pitchFamily="18" charset="0"/>
              </a:rPr>
              <a:t>	</a:t>
            </a:r>
            <a:endParaRPr lang="en-US" sz="2600" dirty="0">
              <a:solidFill>
                <a:srgbClr val="0070C0"/>
              </a:solidFill>
              <a:latin typeface="Times New Roman" pitchFamily="18" charset="0"/>
              <a:cs typeface="Times New Roman" pitchFamily="18" charset="0"/>
            </a:endParaRPr>
          </a:p>
        </p:txBody>
      </p:sp>
      <p:sp>
        <p:nvSpPr>
          <p:cNvPr id="14339" name="TextBox 4"/>
          <p:cNvSpPr txBox="1">
            <a:spLocks noChangeArrowheads="1"/>
          </p:cNvSpPr>
          <p:nvPr/>
        </p:nvSpPr>
        <p:spPr bwMode="auto">
          <a:xfrm>
            <a:off x="862478" y="5585758"/>
            <a:ext cx="74612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000" i="1" dirty="0" err="1" smtClean="0"/>
              <a:t>Vukicevic</a:t>
            </a:r>
            <a:r>
              <a:rPr lang="hr-HR" sz="2000" i="1" dirty="0" smtClean="0"/>
              <a:t>, </a:t>
            </a:r>
            <a:r>
              <a:rPr lang="hr-HR" sz="2000" i="1" dirty="0" err="1" smtClean="0"/>
              <a:t>Grgurevic</a:t>
            </a:r>
            <a:r>
              <a:rPr lang="hr-HR" sz="2000" i="1" dirty="0" smtClean="0"/>
              <a:t> </a:t>
            </a:r>
            <a:r>
              <a:rPr lang="hr-HR" sz="2000" i="1" dirty="0" err="1" smtClean="0"/>
              <a:t>and</a:t>
            </a:r>
            <a:r>
              <a:rPr lang="hr-HR" sz="2000" i="1" dirty="0" smtClean="0"/>
              <a:t> </a:t>
            </a:r>
            <a:r>
              <a:rPr lang="hr-HR" sz="2000" i="1" dirty="0" err="1" smtClean="0"/>
              <a:t>Oppermann</a:t>
            </a:r>
            <a:r>
              <a:rPr lang="hr-HR" sz="2000" i="1" dirty="0" smtClean="0"/>
              <a:t>: </a:t>
            </a:r>
            <a:r>
              <a:rPr lang="hr-HR" sz="2000" i="1" dirty="0" err="1">
                <a:solidFill>
                  <a:srgbClr val="0070C0"/>
                </a:solidFill>
              </a:rPr>
              <a:t>Whole</a:t>
            </a:r>
            <a:r>
              <a:rPr lang="hr-HR" sz="2000" i="1" dirty="0">
                <a:solidFill>
                  <a:srgbClr val="0070C0"/>
                </a:solidFill>
              </a:rPr>
              <a:t> </a:t>
            </a:r>
            <a:r>
              <a:rPr lang="hr-HR" sz="2000" i="1" dirty="0" err="1">
                <a:solidFill>
                  <a:srgbClr val="0070C0"/>
                </a:solidFill>
              </a:rPr>
              <a:t>blood</a:t>
            </a:r>
            <a:r>
              <a:rPr lang="hr-HR" sz="2000" i="1" dirty="0">
                <a:solidFill>
                  <a:srgbClr val="0070C0"/>
                </a:solidFill>
              </a:rPr>
              <a:t>-</a:t>
            </a:r>
            <a:r>
              <a:rPr lang="hr-HR" sz="2000" i="1" dirty="0" err="1">
                <a:solidFill>
                  <a:srgbClr val="0070C0"/>
                </a:solidFill>
              </a:rPr>
              <a:t>derived</a:t>
            </a:r>
            <a:r>
              <a:rPr lang="hr-HR" sz="2000" i="1" dirty="0">
                <a:solidFill>
                  <a:srgbClr val="0070C0"/>
                </a:solidFill>
              </a:rPr>
              <a:t> </a:t>
            </a:r>
            <a:r>
              <a:rPr lang="hr-HR" sz="2000" i="1" dirty="0" err="1">
                <a:solidFill>
                  <a:srgbClr val="0070C0"/>
                </a:solidFill>
              </a:rPr>
              <a:t>coagulum</a:t>
            </a:r>
            <a:r>
              <a:rPr lang="hr-HR" sz="2000" i="1" dirty="0">
                <a:solidFill>
                  <a:srgbClr val="0070C0"/>
                </a:solidFill>
              </a:rPr>
              <a:t> </a:t>
            </a:r>
            <a:r>
              <a:rPr lang="hr-HR" sz="2000" i="1" dirty="0" err="1">
                <a:solidFill>
                  <a:srgbClr val="0070C0"/>
                </a:solidFill>
              </a:rPr>
              <a:t>device</a:t>
            </a:r>
            <a:r>
              <a:rPr lang="hr-HR" sz="2000" i="1" dirty="0">
                <a:solidFill>
                  <a:srgbClr val="0070C0"/>
                </a:solidFill>
              </a:rPr>
              <a:t> for </a:t>
            </a:r>
            <a:r>
              <a:rPr lang="hr-HR" sz="2000" i="1" dirty="0" err="1">
                <a:solidFill>
                  <a:srgbClr val="0070C0"/>
                </a:solidFill>
              </a:rPr>
              <a:t>treating</a:t>
            </a:r>
            <a:r>
              <a:rPr lang="hr-HR" sz="2000" i="1" dirty="0">
                <a:solidFill>
                  <a:srgbClr val="0070C0"/>
                </a:solidFill>
              </a:rPr>
              <a:t> bone </a:t>
            </a:r>
            <a:r>
              <a:rPr lang="hr-HR" sz="2000" i="1" dirty="0" err="1">
                <a:solidFill>
                  <a:srgbClr val="0070C0"/>
                </a:solidFill>
              </a:rPr>
              <a:t>defects</a:t>
            </a:r>
            <a:r>
              <a:rPr lang="hr-HR" sz="2000" i="1" dirty="0"/>
              <a:t>, </a:t>
            </a:r>
            <a:r>
              <a:rPr lang="hr-HR" sz="2000" b="1" i="1" dirty="0"/>
              <a:t>US 8197840</a:t>
            </a:r>
            <a:r>
              <a:rPr lang="hr-HR" sz="2000" i="1" dirty="0"/>
              <a:t>, June 12 2012.</a:t>
            </a:r>
          </a:p>
        </p:txBody>
      </p:sp>
      <p:sp>
        <p:nvSpPr>
          <p:cNvPr id="14340" name="TextBox 1"/>
          <p:cNvSpPr txBox="1">
            <a:spLocks noChangeArrowheads="1"/>
          </p:cNvSpPr>
          <p:nvPr/>
        </p:nvSpPr>
        <p:spPr bwMode="auto">
          <a:xfrm>
            <a:off x="1692275" y="3294530"/>
            <a:ext cx="5327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400" dirty="0" err="1"/>
              <a:t>Several</a:t>
            </a:r>
            <a:r>
              <a:rPr lang="hr-HR" sz="2400" dirty="0"/>
              <a:t> </a:t>
            </a:r>
            <a:r>
              <a:rPr lang="hr-HR" sz="2400" dirty="0" err="1"/>
              <a:t>modification</a:t>
            </a:r>
            <a:r>
              <a:rPr lang="hr-HR" sz="2400" dirty="0"/>
              <a:t> to </a:t>
            </a:r>
            <a:r>
              <a:rPr lang="hr-HR" sz="2400" dirty="0" err="1"/>
              <a:t>prepare</a:t>
            </a:r>
            <a:r>
              <a:rPr lang="hr-HR" sz="2400" dirty="0"/>
              <a:t> </a:t>
            </a:r>
            <a:r>
              <a:rPr lang="hr-HR" sz="2400" dirty="0" err="1"/>
              <a:t>coagulum</a:t>
            </a:r>
            <a:r>
              <a:rPr lang="hr-HR" sz="2400" dirty="0"/>
              <a:t> </a:t>
            </a:r>
            <a:r>
              <a:rPr lang="hr-HR" sz="2400" dirty="0" err="1"/>
              <a:t>maleable</a:t>
            </a:r>
            <a:r>
              <a:rPr lang="hr-HR" sz="2400" dirty="0"/>
              <a:t>, </a:t>
            </a:r>
            <a:r>
              <a:rPr lang="hr-HR" sz="2400" dirty="0" err="1"/>
              <a:t>injectable</a:t>
            </a:r>
            <a:r>
              <a:rPr lang="hr-HR" sz="2400" dirty="0"/>
              <a:t> </a:t>
            </a:r>
            <a:r>
              <a:rPr lang="hr-HR" sz="2400" dirty="0" err="1"/>
              <a:t>and</a:t>
            </a:r>
            <a:r>
              <a:rPr lang="hr-HR" sz="2400" dirty="0"/>
              <a:t> </a:t>
            </a:r>
            <a:r>
              <a:rPr lang="hr-HR" sz="2400" dirty="0" err="1"/>
              <a:t>flexible</a:t>
            </a:r>
            <a:endParaRPr lang="hr-HR" sz="2400" dirty="0"/>
          </a:p>
        </p:txBody>
      </p:sp>
    </p:spTree>
    <p:extLst>
      <p:ext uri="{BB962C8B-B14F-4D97-AF65-F5344CB8AC3E}">
        <p14:creationId xmlns:p14="http://schemas.microsoft.com/office/powerpoint/2010/main" val="4293783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lgn="l" eaLnBrk="1" hangingPunct="1"/>
            <a:r>
              <a:rPr lang="sr-Latn-RS" sz="3200" dirty="0" smtClean="0"/>
              <a:t>OSTEOGROW </a:t>
            </a:r>
            <a:r>
              <a:rPr lang="sr-Latn-RS" sz="3200" dirty="0" err="1" smtClean="0"/>
              <a:t>formulation</a:t>
            </a:r>
            <a:endParaRPr lang="sr-Latn-RS" sz="3200" dirty="0" smtClean="0"/>
          </a:p>
        </p:txBody>
      </p:sp>
      <p:pic>
        <p:nvPicPr>
          <p:cNvPr id="30723" name="Picture 3" descr="slika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03587"/>
            <a:ext cx="9170988"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16306" y="1909482"/>
            <a:ext cx="1869188" cy="461665"/>
          </a:xfrm>
          <a:prstGeom prst="rect">
            <a:avLst/>
          </a:prstGeom>
          <a:solidFill>
            <a:schemeClr val="bg1"/>
          </a:solidFill>
        </p:spPr>
        <p:txBody>
          <a:bodyPr wrap="square" rtlCol="0">
            <a:spAutoFit/>
          </a:bodyPr>
          <a:lstStyle/>
          <a:p>
            <a:r>
              <a:rPr lang="hr-HR" sz="2400" dirty="0" err="1" smtClean="0">
                <a:solidFill>
                  <a:schemeClr val="tx1"/>
                </a:solidFill>
                <a:latin typeface="Times New Roman" pitchFamily="18" charset="0"/>
                <a:cs typeface="Times New Roman" pitchFamily="18" charset="0"/>
              </a:rPr>
              <a:t>Full</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blood</a:t>
            </a:r>
            <a:endParaRPr lang="hr-HR" sz="2400" dirty="0">
              <a:solidFill>
                <a:schemeClr val="tx1"/>
              </a:solidFill>
              <a:latin typeface="Times New Roman" pitchFamily="18" charset="0"/>
              <a:cs typeface="Times New Roman" pitchFamily="18" charset="0"/>
            </a:endParaRPr>
          </a:p>
        </p:txBody>
      </p:sp>
      <p:sp>
        <p:nvSpPr>
          <p:cNvPr id="3" name="TextBox 2"/>
          <p:cNvSpPr txBox="1"/>
          <p:nvPr/>
        </p:nvSpPr>
        <p:spPr>
          <a:xfrm>
            <a:off x="3939988" y="4424082"/>
            <a:ext cx="820271" cy="461665"/>
          </a:xfrm>
          <a:prstGeom prst="rect">
            <a:avLst/>
          </a:prstGeom>
          <a:solidFill>
            <a:schemeClr val="bg1"/>
          </a:solidFill>
        </p:spPr>
        <p:txBody>
          <a:bodyPr wrap="square" rtlCol="0">
            <a:spAutoFit/>
          </a:bodyPr>
          <a:lstStyle/>
          <a:p>
            <a:r>
              <a:rPr lang="hr-HR" sz="2400" dirty="0" err="1" smtClean="0">
                <a:solidFill>
                  <a:schemeClr val="tx1"/>
                </a:solidFill>
                <a:latin typeface="Times New Roman" pitchFamily="18" charset="0"/>
                <a:cs typeface="Times New Roman" pitchFamily="18" charset="0"/>
              </a:rPr>
              <a:t>clot</a:t>
            </a:r>
            <a:endParaRPr lang="hr-HR" sz="2400" dirty="0">
              <a:solidFill>
                <a:schemeClr val="tx1"/>
              </a:solidFill>
              <a:latin typeface="Times New Roman" pitchFamily="18" charset="0"/>
              <a:cs typeface="Times New Roman" pitchFamily="18" charset="0"/>
            </a:endParaRPr>
          </a:p>
        </p:txBody>
      </p:sp>
      <p:sp>
        <p:nvSpPr>
          <p:cNvPr id="4" name="TextBox 3"/>
          <p:cNvSpPr txBox="1"/>
          <p:nvPr/>
        </p:nvSpPr>
        <p:spPr>
          <a:xfrm>
            <a:off x="4249271" y="4654914"/>
            <a:ext cx="184731" cy="400110"/>
          </a:xfrm>
          <a:prstGeom prst="rect">
            <a:avLst/>
          </a:prstGeom>
          <a:noFill/>
        </p:spPr>
        <p:txBody>
          <a:bodyPr wrap="none" rtlCol="0">
            <a:spAutoFit/>
          </a:bodyPr>
          <a:lstStyle/>
          <a:p>
            <a:endParaRPr lang="hr-HR" dirty="0"/>
          </a:p>
        </p:txBody>
      </p:sp>
      <p:sp>
        <p:nvSpPr>
          <p:cNvPr id="7" name="TextBox 6"/>
          <p:cNvSpPr txBox="1"/>
          <p:nvPr/>
        </p:nvSpPr>
        <p:spPr>
          <a:xfrm>
            <a:off x="3863789" y="3177994"/>
            <a:ext cx="977153" cy="461665"/>
          </a:xfrm>
          <a:prstGeom prst="rect">
            <a:avLst/>
          </a:prstGeom>
          <a:solidFill>
            <a:schemeClr val="bg1"/>
          </a:solidFill>
        </p:spPr>
        <p:txBody>
          <a:bodyPr wrap="square" rtlCol="0">
            <a:spAutoFit/>
          </a:bodyPr>
          <a:lstStyle/>
          <a:p>
            <a:r>
              <a:rPr lang="hr-HR" sz="2400" dirty="0" smtClean="0">
                <a:solidFill>
                  <a:schemeClr val="tx1"/>
                </a:solidFill>
                <a:latin typeface="Times New Roman" pitchFamily="18" charset="0"/>
                <a:cs typeface="Times New Roman" pitchFamily="18" charset="0"/>
              </a:rPr>
              <a:t>serum</a:t>
            </a:r>
            <a:endParaRPr lang="hr-HR" sz="2400" dirty="0">
              <a:solidFill>
                <a:schemeClr val="tx1"/>
              </a:solidFill>
              <a:latin typeface="Times New Roman" pitchFamily="18" charset="0"/>
              <a:cs typeface="Times New Roman" pitchFamily="18" charset="0"/>
            </a:endParaRPr>
          </a:p>
        </p:txBody>
      </p:sp>
      <p:sp>
        <p:nvSpPr>
          <p:cNvPr id="5" name="TextBox 4"/>
          <p:cNvSpPr txBox="1"/>
          <p:nvPr/>
        </p:nvSpPr>
        <p:spPr>
          <a:xfrm>
            <a:off x="2366683" y="5284695"/>
            <a:ext cx="3402106" cy="430887"/>
          </a:xfrm>
          <a:prstGeom prst="rect">
            <a:avLst/>
          </a:prstGeom>
          <a:solidFill>
            <a:schemeClr val="bg1"/>
          </a:solidFill>
        </p:spPr>
        <p:txBody>
          <a:bodyPr wrap="square" rtlCol="0">
            <a:spAutoFit/>
          </a:bodyPr>
          <a:lstStyle/>
          <a:p>
            <a:r>
              <a:rPr lang="hr-HR" sz="2200" dirty="0" err="1">
                <a:solidFill>
                  <a:schemeClr val="tx1"/>
                </a:solidFill>
                <a:latin typeface="Times New Roman" pitchFamily="18" charset="0"/>
                <a:cs typeface="Times New Roman" pitchFamily="18" charset="0"/>
              </a:rPr>
              <a:t>b</a:t>
            </a:r>
            <a:r>
              <a:rPr lang="hr-HR" sz="2200" dirty="0" err="1" smtClean="0">
                <a:solidFill>
                  <a:schemeClr val="tx1"/>
                </a:solidFill>
                <a:latin typeface="Times New Roman" pitchFamily="18" charset="0"/>
                <a:cs typeface="Times New Roman" pitchFamily="18" charset="0"/>
              </a:rPr>
              <a:t>inds</a:t>
            </a:r>
            <a:r>
              <a:rPr lang="hr-HR" sz="2200" dirty="0" smtClean="0">
                <a:solidFill>
                  <a:schemeClr val="tx1"/>
                </a:solidFill>
                <a:latin typeface="Times New Roman" pitchFamily="18" charset="0"/>
                <a:cs typeface="Times New Roman" pitchFamily="18" charset="0"/>
              </a:rPr>
              <a:t> to </a:t>
            </a:r>
            <a:r>
              <a:rPr lang="hr-HR" sz="2200" dirty="0" err="1" smtClean="0">
                <a:solidFill>
                  <a:schemeClr val="tx1"/>
                </a:solidFill>
                <a:latin typeface="Times New Roman" pitchFamily="18" charset="0"/>
                <a:cs typeface="Times New Roman" pitchFamily="18" charset="0"/>
              </a:rPr>
              <a:t>clot</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components</a:t>
            </a:r>
            <a:endParaRPr lang="hr-HR" sz="2200" dirty="0">
              <a:solidFill>
                <a:schemeClr val="tx1"/>
              </a:solidFill>
              <a:latin typeface="Times New Roman" pitchFamily="18" charset="0"/>
              <a:cs typeface="Times New Roman" pitchFamily="18" charset="0"/>
            </a:endParaRPr>
          </a:p>
        </p:txBody>
      </p:sp>
      <p:sp>
        <p:nvSpPr>
          <p:cNvPr id="9" name="TextBox 8"/>
          <p:cNvSpPr txBox="1"/>
          <p:nvPr/>
        </p:nvSpPr>
        <p:spPr>
          <a:xfrm>
            <a:off x="5181588" y="4684063"/>
            <a:ext cx="3962411" cy="430887"/>
          </a:xfrm>
          <a:prstGeom prst="rect">
            <a:avLst/>
          </a:prstGeom>
          <a:solidFill>
            <a:schemeClr val="bg1"/>
          </a:solidFill>
        </p:spPr>
        <p:txBody>
          <a:bodyPr wrap="square" rtlCol="0">
            <a:spAutoFit/>
          </a:bodyPr>
          <a:lstStyle/>
          <a:p>
            <a:r>
              <a:rPr lang="hr-HR" sz="2200" dirty="0" err="1" smtClean="0">
                <a:solidFill>
                  <a:schemeClr val="tx1"/>
                </a:solidFill>
                <a:latin typeface="Times New Roman" pitchFamily="18" charset="0"/>
                <a:cs typeface="Times New Roman" pitchFamily="18" charset="0"/>
              </a:rPr>
              <a:t>Injected</a:t>
            </a:r>
            <a:r>
              <a:rPr lang="hr-HR" sz="2200" dirty="0" smtClean="0">
                <a:solidFill>
                  <a:schemeClr val="tx1"/>
                </a:solidFill>
                <a:latin typeface="Times New Roman" pitchFamily="18" charset="0"/>
                <a:cs typeface="Times New Roman" pitchFamily="18" charset="0"/>
              </a:rPr>
              <a:t> </a:t>
            </a:r>
            <a:r>
              <a:rPr lang="hr-HR" sz="2200" dirty="0" err="1" smtClean="0">
                <a:solidFill>
                  <a:schemeClr val="tx1"/>
                </a:solidFill>
                <a:latin typeface="Times New Roman" pitchFamily="18" charset="0"/>
                <a:cs typeface="Times New Roman" pitchFamily="18" charset="0"/>
              </a:rPr>
              <a:t>between</a:t>
            </a:r>
            <a:r>
              <a:rPr lang="hr-HR" sz="2200" dirty="0" smtClean="0">
                <a:solidFill>
                  <a:schemeClr val="tx1"/>
                </a:solidFill>
                <a:latin typeface="Times New Roman" pitchFamily="18" charset="0"/>
                <a:cs typeface="Times New Roman" pitchFamily="18" charset="0"/>
              </a:rPr>
              <a:t> bone </a:t>
            </a:r>
            <a:r>
              <a:rPr lang="hr-HR" sz="2200" dirty="0" err="1" smtClean="0">
                <a:solidFill>
                  <a:schemeClr val="tx1"/>
                </a:solidFill>
                <a:latin typeface="Times New Roman" pitchFamily="18" charset="0"/>
                <a:cs typeface="Times New Roman" pitchFamily="18" charset="0"/>
              </a:rPr>
              <a:t>ends</a:t>
            </a:r>
            <a:endParaRPr lang="hr-HR"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860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
          <p:cNvSpPr txBox="1">
            <a:spLocks noChangeArrowheads="1"/>
          </p:cNvSpPr>
          <p:nvPr/>
        </p:nvSpPr>
        <p:spPr bwMode="auto">
          <a:xfrm>
            <a:off x="784224" y="1449130"/>
            <a:ext cx="7698594" cy="5539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3000" dirty="0" err="1" smtClean="0"/>
              <a:t>The</a:t>
            </a:r>
            <a:r>
              <a:rPr lang="hr-HR" sz="3000" dirty="0" smtClean="0"/>
              <a:t> future </a:t>
            </a:r>
            <a:r>
              <a:rPr lang="hr-HR" sz="3000" dirty="0" err="1" smtClean="0"/>
              <a:t>of</a:t>
            </a:r>
            <a:r>
              <a:rPr lang="hr-HR" sz="3000" dirty="0" smtClean="0"/>
              <a:t> SCIENCE</a:t>
            </a:r>
            <a:r>
              <a:rPr lang="hr-HR" sz="3000" dirty="0" smtClean="0">
                <a:solidFill>
                  <a:srgbClr val="0070C0"/>
                </a:solidFill>
              </a:rPr>
              <a:t>: </a:t>
            </a:r>
            <a:r>
              <a:rPr lang="hr-HR" sz="3000" dirty="0" err="1" smtClean="0">
                <a:solidFill>
                  <a:srgbClr val="0070C0"/>
                </a:solidFill>
              </a:rPr>
              <a:t>Regenerative</a:t>
            </a:r>
            <a:r>
              <a:rPr lang="hr-HR" sz="3000" dirty="0" smtClean="0">
                <a:solidFill>
                  <a:srgbClr val="0070C0"/>
                </a:solidFill>
              </a:rPr>
              <a:t> medicine</a:t>
            </a:r>
            <a:endParaRPr lang="hr-HR" sz="3000" dirty="0">
              <a:solidFill>
                <a:srgbClr val="0070C0"/>
              </a:solidFill>
            </a:endParaRPr>
          </a:p>
        </p:txBody>
      </p:sp>
      <p:sp>
        <p:nvSpPr>
          <p:cNvPr id="3" name="TextBox 2"/>
          <p:cNvSpPr txBox="1"/>
          <p:nvPr/>
        </p:nvSpPr>
        <p:spPr>
          <a:xfrm>
            <a:off x="970671" y="464234"/>
            <a:ext cx="1831425" cy="553998"/>
          </a:xfrm>
          <a:prstGeom prst="rect">
            <a:avLst/>
          </a:prstGeom>
          <a:solidFill>
            <a:schemeClr val="bg2"/>
          </a:solidFill>
        </p:spPr>
        <p:txBody>
          <a:bodyPr wrap="square" rtlCol="0">
            <a:spAutoFit/>
          </a:bodyPr>
          <a:lstStyle/>
          <a:p>
            <a:r>
              <a:rPr lang="hr-HR" sz="3000" dirty="0" err="1" smtClean="0">
                <a:solidFill>
                  <a:schemeClr val="tx1"/>
                </a:solidFill>
                <a:latin typeface="Times New Roman" pitchFamily="18" charset="0"/>
                <a:cs typeface="Times New Roman" pitchFamily="18" charset="0"/>
              </a:rPr>
              <a:t>Academia</a:t>
            </a:r>
            <a:endParaRPr lang="hr-HR" sz="3000" dirty="0">
              <a:solidFill>
                <a:schemeClr val="tx1"/>
              </a:solidFill>
              <a:latin typeface="Times New Roman" pitchFamily="18" charset="0"/>
              <a:cs typeface="Times New Roman" pitchFamily="18" charset="0"/>
            </a:endParaRPr>
          </a:p>
        </p:txBody>
      </p:sp>
      <p:sp>
        <p:nvSpPr>
          <p:cNvPr id="5" name="Title 1"/>
          <p:cNvSpPr txBox="1">
            <a:spLocks/>
          </p:cNvSpPr>
          <p:nvPr/>
        </p:nvSpPr>
        <p:spPr>
          <a:xfrm>
            <a:off x="684680" y="3365222"/>
            <a:ext cx="8096250" cy="20161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pPr algn="l"/>
            <a:r>
              <a:rPr lang="hr-HR" sz="2600" dirty="0" err="1" smtClean="0">
                <a:cs typeface="Times New Roman" pitchFamily="18" charset="0"/>
              </a:rPr>
              <a:t>Adult</a:t>
            </a:r>
            <a:r>
              <a:rPr lang="hr-HR" sz="2600" dirty="0" smtClean="0">
                <a:cs typeface="Times New Roman" pitchFamily="18" charset="0"/>
              </a:rPr>
              <a:t> </a:t>
            </a:r>
            <a:r>
              <a:rPr lang="hr-HR" sz="2600" dirty="0" err="1" smtClean="0">
                <a:cs typeface="Times New Roman" pitchFamily="18" charset="0"/>
              </a:rPr>
              <a:t>amphibians</a:t>
            </a:r>
            <a:r>
              <a:rPr lang="hr-HR" sz="2600" dirty="0" smtClean="0">
                <a:cs typeface="Times New Roman" pitchFamily="18" charset="0"/>
              </a:rPr>
              <a:t>, </a:t>
            </a:r>
            <a:r>
              <a:rPr lang="hr-HR" sz="2600" dirty="0" err="1" smtClean="0">
                <a:cs typeface="Times New Roman" pitchFamily="18" charset="0"/>
              </a:rPr>
              <a:t>fish</a:t>
            </a:r>
            <a:r>
              <a:rPr lang="hr-HR" sz="2600" dirty="0" smtClean="0">
                <a:cs typeface="Times New Roman" pitchFamily="18" charset="0"/>
              </a:rPr>
              <a:t> </a:t>
            </a:r>
            <a:r>
              <a:rPr lang="hr-HR" sz="2600" dirty="0" err="1" smtClean="0">
                <a:cs typeface="Times New Roman" pitchFamily="18" charset="0"/>
              </a:rPr>
              <a:t>and</a:t>
            </a:r>
            <a:r>
              <a:rPr lang="hr-HR" sz="2600" dirty="0" smtClean="0">
                <a:cs typeface="Times New Roman" pitchFamily="18" charset="0"/>
              </a:rPr>
              <a:t> </a:t>
            </a:r>
            <a:r>
              <a:rPr lang="hr-HR" sz="2600" dirty="0" err="1" smtClean="0">
                <a:cs typeface="Times New Roman" pitchFamily="18" charset="0"/>
              </a:rPr>
              <a:t>neonatal</a:t>
            </a:r>
            <a:r>
              <a:rPr lang="hr-HR" sz="2600" dirty="0" smtClean="0">
                <a:cs typeface="Times New Roman" pitchFamily="18" charset="0"/>
              </a:rPr>
              <a:t> </a:t>
            </a:r>
            <a:r>
              <a:rPr lang="hr-HR" sz="2600" b="1" dirty="0" err="1" smtClean="0">
                <a:solidFill>
                  <a:srgbClr val="0070C0"/>
                </a:solidFill>
                <a:cs typeface="Times New Roman" pitchFamily="18" charset="0"/>
              </a:rPr>
              <a:t>mice</a:t>
            </a:r>
            <a:r>
              <a:rPr lang="hr-HR" sz="2600" dirty="0" smtClean="0">
                <a:cs typeface="Times New Roman" pitchFamily="18" charset="0"/>
              </a:rPr>
              <a:t> </a:t>
            </a:r>
            <a:r>
              <a:rPr lang="hr-HR" sz="2600" dirty="0" err="1" smtClean="0">
                <a:cs typeface="Times New Roman" pitchFamily="18" charset="0"/>
              </a:rPr>
              <a:t>regenerate</a:t>
            </a:r>
            <a:r>
              <a:rPr lang="hr-HR" sz="2600" dirty="0" smtClean="0">
                <a:cs typeface="Times New Roman" pitchFamily="18" charset="0"/>
              </a:rPr>
              <a:t>  </a:t>
            </a:r>
            <a:r>
              <a:rPr lang="hr-HR" sz="2600" dirty="0" err="1" smtClean="0">
                <a:cs typeface="Times New Roman" pitchFamily="18" charset="0"/>
              </a:rPr>
              <a:t>heart</a:t>
            </a:r>
            <a:r>
              <a:rPr lang="hr-HR" sz="2800" dirty="0" smtClean="0">
                <a:cs typeface="Times New Roman" pitchFamily="18" charset="0"/>
              </a:rPr>
              <a:t/>
            </a:r>
            <a:br>
              <a:rPr lang="hr-HR" sz="2800" dirty="0" smtClean="0">
                <a:cs typeface="Times New Roman" pitchFamily="18" charset="0"/>
              </a:rPr>
            </a:br>
            <a:r>
              <a:rPr lang="hr-HR" sz="2800" dirty="0" smtClean="0">
                <a:cs typeface="Times New Roman" pitchFamily="18" charset="0"/>
              </a:rPr>
              <a:t/>
            </a:r>
            <a:br>
              <a:rPr lang="hr-HR" sz="2800" dirty="0" smtClean="0">
                <a:cs typeface="Times New Roman" pitchFamily="18" charset="0"/>
              </a:rPr>
            </a:br>
            <a:r>
              <a:rPr lang="en-US" sz="2400" b="1" i="1" dirty="0" smtClean="0">
                <a:solidFill>
                  <a:srgbClr val="0070C0"/>
                </a:solidFill>
                <a:cs typeface="Times New Roman" pitchFamily="18" charset="0"/>
              </a:rPr>
              <a:t>Ezekie</a:t>
            </a:r>
            <a:r>
              <a:rPr lang="en-US" sz="2400" i="1" dirty="0" smtClean="0">
                <a:cs typeface="Times New Roman" pitchFamily="18" charset="0"/>
              </a:rPr>
              <a:t>l 36:26 – I will remove from you your heart of </a:t>
            </a:r>
            <a:r>
              <a:rPr lang="en-US" sz="2400" b="1" i="1" dirty="0" smtClean="0">
                <a:solidFill>
                  <a:srgbClr val="FF0000"/>
                </a:solidFill>
                <a:cs typeface="Times New Roman" pitchFamily="18" charset="0"/>
              </a:rPr>
              <a:t>stone</a:t>
            </a:r>
            <a:r>
              <a:rPr lang="en-US" sz="2400" i="1" dirty="0" smtClean="0">
                <a:cs typeface="Times New Roman" pitchFamily="18" charset="0"/>
              </a:rPr>
              <a:t> and </a:t>
            </a:r>
            <a:endParaRPr lang="hr-HR" sz="2400" i="1" dirty="0" smtClean="0">
              <a:cs typeface="Times New Roman" pitchFamily="18" charset="0"/>
            </a:endParaRPr>
          </a:p>
          <a:p>
            <a:pPr algn="l"/>
            <a:r>
              <a:rPr lang="en-US" sz="2400" i="1" dirty="0" smtClean="0">
                <a:cs typeface="Times New Roman" pitchFamily="18" charset="0"/>
              </a:rPr>
              <a:t>give you a </a:t>
            </a:r>
            <a:r>
              <a:rPr lang="en-US" sz="2400" b="1" i="1" dirty="0" smtClean="0">
                <a:solidFill>
                  <a:srgbClr val="0070C0"/>
                </a:solidFill>
                <a:cs typeface="Times New Roman" pitchFamily="18" charset="0"/>
              </a:rPr>
              <a:t>heart</a:t>
            </a:r>
            <a:r>
              <a:rPr lang="en-US" sz="2400" i="1" dirty="0" smtClean="0">
                <a:cs typeface="Times New Roman" pitchFamily="18" charset="0"/>
              </a:rPr>
              <a:t> of flesh</a:t>
            </a:r>
            <a:endParaRPr lang="hr-HR" sz="2400" dirty="0" smtClean="0">
              <a:cs typeface="Times New Roman" pitchFamily="18" charset="0"/>
            </a:endParaRPr>
          </a:p>
        </p:txBody>
      </p:sp>
      <p:sp>
        <p:nvSpPr>
          <p:cNvPr id="6" name="TextBox 1"/>
          <p:cNvSpPr txBox="1">
            <a:spLocks noChangeArrowheads="1"/>
          </p:cNvSpPr>
          <p:nvPr/>
        </p:nvSpPr>
        <p:spPr bwMode="auto">
          <a:xfrm>
            <a:off x="878354" y="2495507"/>
            <a:ext cx="342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3000" dirty="0" err="1">
                <a:solidFill>
                  <a:srgbClr val="0070C0"/>
                </a:solidFill>
              </a:rPr>
              <a:t>Regenerative</a:t>
            </a:r>
            <a:r>
              <a:rPr lang="hr-HR" sz="3000" dirty="0">
                <a:solidFill>
                  <a:srgbClr val="0070C0"/>
                </a:solidFill>
              </a:rPr>
              <a:t> </a:t>
            </a:r>
            <a:r>
              <a:rPr lang="hr-HR" sz="3000" dirty="0" err="1">
                <a:solidFill>
                  <a:srgbClr val="0070C0"/>
                </a:solidFill>
              </a:rPr>
              <a:t>species</a:t>
            </a:r>
            <a:endParaRPr lang="hr-HR" sz="3000" dirty="0">
              <a:solidFill>
                <a:srgbClr val="0070C0"/>
              </a:solidFill>
            </a:endParaRPr>
          </a:p>
        </p:txBody>
      </p:sp>
      <p:sp>
        <p:nvSpPr>
          <p:cNvPr id="2" name="TextBox 1"/>
          <p:cNvSpPr txBox="1"/>
          <p:nvPr/>
        </p:nvSpPr>
        <p:spPr>
          <a:xfrm>
            <a:off x="4633521" y="2495507"/>
            <a:ext cx="3676761" cy="769441"/>
          </a:xfrm>
          <a:prstGeom prst="rect">
            <a:avLst/>
          </a:prstGeom>
          <a:solidFill>
            <a:schemeClr val="accent3">
              <a:lumMod val="20000"/>
              <a:lumOff val="80000"/>
            </a:schemeClr>
          </a:solidFill>
        </p:spPr>
        <p:txBody>
          <a:bodyPr wrap="square" rtlCol="0">
            <a:spAutoFit/>
          </a:bodyPr>
          <a:lstStyle/>
          <a:p>
            <a:r>
              <a:rPr lang="hr-HR" sz="2200" dirty="0" smtClean="0">
                <a:solidFill>
                  <a:schemeClr val="tx1"/>
                </a:solidFill>
                <a:latin typeface="Times New Roman" pitchFamily="18" charset="0"/>
                <a:cs typeface="Times New Roman" pitchFamily="18" charset="0"/>
              </a:rPr>
              <a:t>ONLY BONE CAN FULY REGENERATE</a:t>
            </a:r>
            <a:endParaRPr lang="hr-HR"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22657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74713" y="44450"/>
            <a:ext cx="9601200" cy="1143000"/>
          </a:xfrm>
        </p:spPr>
        <p:txBody>
          <a:bodyPr/>
          <a:lstStyle/>
          <a:p>
            <a:pPr algn="l" eaLnBrk="1" hangingPunct="1"/>
            <a:r>
              <a:rPr lang="hr-HR" sz="3000" dirty="0" smtClean="0"/>
              <a:t>OSTEOGROW: </a:t>
            </a:r>
            <a:r>
              <a:rPr lang="hr-HR" sz="3000" i="1" dirty="0" err="1" smtClean="0"/>
              <a:t>Low</a:t>
            </a:r>
            <a:r>
              <a:rPr lang="hr-HR" sz="3000" i="1" dirty="0" smtClean="0"/>
              <a:t> </a:t>
            </a:r>
            <a:r>
              <a:rPr lang="hr-HR" sz="3000" i="1" dirty="0" err="1" smtClean="0"/>
              <a:t>dose</a:t>
            </a:r>
            <a:r>
              <a:rPr lang="hr-HR" sz="3000" i="1" dirty="0" smtClean="0"/>
              <a:t> BMP6 </a:t>
            </a:r>
            <a:br>
              <a:rPr lang="hr-HR" sz="3000" i="1" dirty="0" smtClean="0"/>
            </a:br>
            <a:endParaRPr lang="hr-HR" sz="3000" i="1" dirty="0" smtClean="0"/>
          </a:p>
        </p:txBody>
      </p:sp>
      <p:pic>
        <p:nvPicPr>
          <p:cNvPr id="33795" name="Picture 3" descr="Br_14b_Tj_8_LL cop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2775" y="4654550"/>
            <a:ext cx="7054850" cy="2087563"/>
          </a:xfrm>
        </p:spPr>
      </p:pic>
      <p:sp>
        <p:nvSpPr>
          <p:cNvPr id="33796" name="AutoShape 4"/>
          <p:cNvSpPr>
            <a:spLocks noChangeArrowheads="1"/>
          </p:cNvSpPr>
          <p:nvPr/>
        </p:nvSpPr>
        <p:spPr bwMode="auto">
          <a:xfrm>
            <a:off x="3133725" y="4005263"/>
            <a:ext cx="144463" cy="288925"/>
          </a:xfrm>
          <a:prstGeom prst="upArrow">
            <a:avLst>
              <a:gd name="adj1" fmla="val 50000"/>
              <a:gd name="adj2" fmla="val 50000"/>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797" name="AutoShape 5"/>
          <p:cNvSpPr>
            <a:spLocks noChangeArrowheads="1"/>
          </p:cNvSpPr>
          <p:nvPr/>
        </p:nvSpPr>
        <p:spPr bwMode="auto">
          <a:xfrm>
            <a:off x="4429125" y="4005263"/>
            <a:ext cx="144463" cy="288925"/>
          </a:xfrm>
          <a:prstGeom prst="upArrow">
            <a:avLst>
              <a:gd name="adj1" fmla="val 50000"/>
              <a:gd name="adj2" fmla="val 50000"/>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798" name="AutoShape 6"/>
          <p:cNvSpPr>
            <a:spLocks noChangeArrowheads="1"/>
          </p:cNvSpPr>
          <p:nvPr/>
        </p:nvSpPr>
        <p:spPr bwMode="auto">
          <a:xfrm>
            <a:off x="3276600" y="4797425"/>
            <a:ext cx="142875" cy="287338"/>
          </a:xfrm>
          <a:prstGeom prst="downArrow">
            <a:avLst>
              <a:gd name="adj1" fmla="val 50000"/>
              <a:gd name="adj2" fmla="val 50278"/>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799" name="AutoShape 7"/>
          <p:cNvSpPr>
            <a:spLocks noChangeArrowheads="1"/>
          </p:cNvSpPr>
          <p:nvPr/>
        </p:nvSpPr>
        <p:spPr bwMode="auto">
          <a:xfrm>
            <a:off x="4646613" y="5086350"/>
            <a:ext cx="142875" cy="287338"/>
          </a:xfrm>
          <a:prstGeom prst="downArrow">
            <a:avLst>
              <a:gd name="adj1" fmla="val 50000"/>
              <a:gd name="adj2" fmla="val 50278"/>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800" name="Text Box 8"/>
          <p:cNvSpPr txBox="1">
            <a:spLocks noChangeArrowheads="1"/>
          </p:cNvSpPr>
          <p:nvPr/>
        </p:nvSpPr>
        <p:spPr bwMode="auto">
          <a:xfrm>
            <a:off x="7524750" y="1484313"/>
            <a:ext cx="18716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6pPr>
            <a:lvl7pPr marL="29718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7pPr>
            <a:lvl8pPr marL="34290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8pPr>
            <a:lvl9pPr marL="3886200" indent="-228600" algn="ctr" eaLnBrk="0" fontAlgn="base" hangingPunct="0">
              <a:spcBef>
                <a:spcPct val="50000"/>
              </a:spcBef>
              <a:spcAft>
                <a:spcPts val="600"/>
              </a:spcAft>
              <a:buClr>
                <a:schemeClr val="hlink"/>
              </a:buClr>
              <a:buSzPct val="80000"/>
              <a:buFont typeface="Wingdings" pitchFamily="2" charset="2"/>
              <a:buChar char="Ø"/>
              <a:defRPr sz="2000">
                <a:solidFill>
                  <a:schemeClr val="bg2"/>
                </a:solidFill>
                <a:latin typeface="Arial" charset="0"/>
              </a:defRPr>
            </a:lvl9pPr>
          </a:lstStyle>
          <a:p>
            <a:pPr algn="l" eaLnBrk="1" hangingPunct="1">
              <a:spcAft>
                <a:spcPct val="0"/>
              </a:spcAft>
              <a:buClrTx/>
              <a:buSzTx/>
              <a:buFontTx/>
              <a:buNone/>
            </a:pPr>
            <a:r>
              <a:rPr lang="hr-HR" sz="1800">
                <a:solidFill>
                  <a:srgbClr val="000000"/>
                </a:solidFill>
              </a:rPr>
              <a:t>Control</a:t>
            </a:r>
          </a:p>
          <a:p>
            <a:pPr algn="l" eaLnBrk="1" hangingPunct="1">
              <a:spcAft>
                <a:spcPct val="0"/>
              </a:spcAft>
              <a:buClrTx/>
              <a:buSzTx/>
              <a:buFontTx/>
              <a:buNone/>
            </a:pPr>
            <a:endParaRPr lang="hr-HR" sz="1800">
              <a:solidFill>
                <a:srgbClr val="000000"/>
              </a:solidFill>
            </a:endParaRPr>
          </a:p>
          <a:p>
            <a:pPr algn="l" eaLnBrk="1" hangingPunct="1">
              <a:spcAft>
                <a:spcPct val="0"/>
              </a:spcAft>
              <a:buClrTx/>
              <a:buSzTx/>
              <a:buFontTx/>
              <a:buNone/>
            </a:pPr>
            <a:endParaRPr lang="hr-HR" sz="1800">
              <a:solidFill>
                <a:srgbClr val="000000"/>
              </a:solidFill>
            </a:endParaRPr>
          </a:p>
          <a:p>
            <a:pPr algn="l" eaLnBrk="1" hangingPunct="1">
              <a:spcAft>
                <a:spcPct val="0"/>
              </a:spcAft>
              <a:buClrTx/>
              <a:buSzTx/>
              <a:buFontTx/>
              <a:buNone/>
            </a:pPr>
            <a:endParaRPr lang="hr-HR" sz="1800">
              <a:solidFill>
                <a:srgbClr val="000000"/>
              </a:solidFill>
            </a:endParaRPr>
          </a:p>
          <a:p>
            <a:pPr algn="l" eaLnBrk="1" hangingPunct="1">
              <a:spcAft>
                <a:spcPct val="0"/>
              </a:spcAft>
              <a:buClrTx/>
              <a:buSzTx/>
              <a:buFontTx/>
              <a:buNone/>
            </a:pPr>
            <a:r>
              <a:rPr lang="hr-HR" sz="1800">
                <a:solidFill>
                  <a:srgbClr val="000000"/>
                </a:solidFill>
              </a:rPr>
              <a:t>Commercial device</a:t>
            </a:r>
          </a:p>
          <a:p>
            <a:pPr algn="l" eaLnBrk="1" hangingPunct="1">
              <a:spcAft>
                <a:spcPct val="0"/>
              </a:spcAft>
              <a:buClrTx/>
              <a:buSzTx/>
              <a:buFontTx/>
              <a:buNone/>
            </a:pPr>
            <a:endParaRPr lang="hr-HR" sz="1800">
              <a:solidFill>
                <a:srgbClr val="000000"/>
              </a:solidFill>
            </a:endParaRPr>
          </a:p>
          <a:p>
            <a:pPr algn="l" eaLnBrk="1" hangingPunct="1">
              <a:spcAft>
                <a:spcPct val="0"/>
              </a:spcAft>
              <a:buClrTx/>
              <a:buSzTx/>
              <a:buFontTx/>
              <a:buNone/>
            </a:pPr>
            <a:endParaRPr lang="hr-HR" sz="1800">
              <a:solidFill>
                <a:srgbClr val="000000"/>
              </a:solidFill>
            </a:endParaRPr>
          </a:p>
          <a:p>
            <a:pPr algn="l" eaLnBrk="1" hangingPunct="1">
              <a:lnSpc>
                <a:spcPct val="80000"/>
              </a:lnSpc>
              <a:spcAft>
                <a:spcPct val="0"/>
              </a:spcAft>
              <a:buClrTx/>
              <a:buSzTx/>
              <a:buFontTx/>
              <a:buNone/>
            </a:pPr>
            <a:endParaRPr lang="hr-HR" sz="1800">
              <a:solidFill>
                <a:srgbClr val="000000"/>
              </a:solidFill>
            </a:endParaRPr>
          </a:p>
          <a:p>
            <a:pPr algn="l" eaLnBrk="1" hangingPunct="1">
              <a:lnSpc>
                <a:spcPct val="80000"/>
              </a:lnSpc>
              <a:spcAft>
                <a:spcPct val="0"/>
              </a:spcAft>
              <a:buClrTx/>
              <a:buSzTx/>
              <a:buFontTx/>
              <a:buNone/>
            </a:pPr>
            <a:r>
              <a:rPr lang="hr-HR" sz="1800">
                <a:solidFill>
                  <a:srgbClr val="000000"/>
                </a:solidFill>
              </a:rPr>
              <a:t>Osteogrow</a:t>
            </a:r>
            <a:endParaRPr lang="en-US" sz="1800">
              <a:solidFill>
                <a:srgbClr val="000000"/>
              </a:solidFill>
            </a:endParaRPr>
          </a:p>
        </p:txBody>
      </p:sp>
      <p:pic>
        <p:nvPicPr>
          <p:cNvPr id="33801" name="Picture 9" descr="Br_34_Tj_8_L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674938"/>
            <a:ext cx="691038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AutoShape 10"/>
          <p:cNvSpPr>
            <a:spLocks noChangeArrowheads="1"/>
          </p:cNvSpPr>
          <p:nvPr/>
        </p:nvSpPr>
        <p:spPr bwMode="auto">
          <a:xfrm>
            <a:off x="3567113" y="2317750"/>
            <a:ext cx="138112" cy="277813"/>
          </a:xfrm>
          <a:prstGeom prst="downArrow">
            <a:avLst>
              <a:gd name="adj1" fmla="val 50000"/>
              <a:gd name="adj2" fmla="val 50288"/>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803" name="AutoShape 11"/>
          <p:cNvSpPr>
            <a:spLocks noChangeArrowheads="1"/>
          </p:cNvSpPr>
          <p:nvPr/>
        </p:nvSpPr>
        <p:spPr bwMode="auto">
          <a:xfrm>
            <a:off x="4862513" y="2389188"/>
            <a:ext cx="138112" cy="277812"/>
          </a:xfrm>
          <a:prstGeom prst="downArrow">
            <a:avLst>
              <a:gd name="adj1" fmla="val 50000"/>
              <a:gd name="adj2" fmla="val 50287"/>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pic>
        <p:nvPicPr>
          <p:cNvPr id="33804" name="Picture 12" descr="Br_03_Tj_8_LL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836613"/>
            <a:ext cx="69119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AutoShape 13"/>
          <p:cNvSpPr>
            <a:spLocks noChangeArrowheads="1"/>
          </p:cNvSpPr>
          <p:nvPr/>
        </p:nvSpPr>
        <p:spPr bwMode="auto">
          <a:xfrm>
            <a:off x="3781425" y="1270000"/>
            <a:ext cx="142875" cy="287338"/>
          </a:xfrm>
          <a:prstGeom prst="downArrow">
            <a:avLst>
              <a:gd name="adj1" fmla="val 50000"/>
              <a:gd name="adj2" fmla="val 50278"/>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806" name="AutoShape 14"/>
          <p:cNvSpPr>
            <a:spLocks noChangeArrowheads="1"/>
          </p:cNvSpPr>
          <p:nvPr/>
        </p:nvSpPr>
        <p:spPr bwMode="auto">
          <a:xfrm>
            <a:off x="5005388" y="1341438"/>
            <a:ext cx="142875" cy="287337"/>
          </a:xfrm>
          <a:prstGeom prst="downArrow">
            <a:avLst>
              <a:gd name="adj1" fmla="val 50000"/>
              <a:gd name="adj2" fmla="val 50278"/>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807" name="AutoShape 15"/>
          <p:cNvSpPr>
            <a:spLocks noChangeArrowheads="1"/>
          </p:cNvSpPr>
          <p:nvPr/>
        </p:nvSpPr>
        <p:spPr bwMode="auto">
          <a:xfrm>
            <a:off x="3203575" y="3141663"/>
            <a:ext cx="142875" cy="287337"/>
          </a:xfrm>
          <a:prstGeom prst="downArrow">
            <a:avLst>
              <a:gd name="adj1" fmla="val 50000"/>
              <a:gd name="adj2" fmla="val 50278"/>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808" name="AutoShape 16"/>
          <p:cNvSpPr>
            <a:spLocks noChangeArrowheads="1"/>
          </p:cNvSpPr>
          <p:nvPr/>
        </p:nvSpPr>
        <p:spPr bwMode="auto">
          <a:xfrm>
            <a:off x="4430713" y="3214688"/>
            <a:ext cx="142875" cy="287337"/>
          </a:xfrm>
          <a:prstGeom prst="downArrow">
            <a:avLst>
              <a:gd name="adj1" fmla="val 50000"/>
              <a:gd name="adj2" fmla="val 50278"/>
            </a:avLst>
          </a:prstGeom>
          <a:solidFill>
            <a:schemeClr val="bg1"/>
          </a:solidFill>
          <a:ln w="9525">
            <a:solidFill>
              <a:schemeClr val="tx1"/>
            </a:solidFill>
            <a:miter lim="800000"/>
            <a:headEnd/>
            <a:tailEnd/>
          </a:ln>
        </p:spPr>
        <p:txBody>
          <a:bodyPr vert="eaVert" wrap="none" anchor="ctr"/>
          <a:lstStyle/>
          <a:p>
            <a:pPr eaLnBrk="1" hangingPunct="1">
              <a:spcBef>
                <a:spcPct val="0"/>
              </a:spcBef>
              <a:spcAft>
                <a:spcPct val="0"/>
              </a:spcAft>
              <a:buClrTx/>
              <a:buSzTx/>
              <a:buFontTx/>
              <a:buNone/>
            </a:pPr>
            <a:endParaRPr lang="hr-HR" sz="1800">
              <a:solidFill>
                <a:srgbClr val="000000"/>
              </a:solidFill>
              <a:latin typeface="Calibri" pitchFamily="34" charset="0"/>
            </a:endParaRPr>
          </a:p>
        </p:txBody>
      </p:sp>
      <p:sp>
        <p:nvSpPr>
          <p:cNvPr id="33809" name="Rectangle 17"/>
          <p:cNvSpPr>
            <a:spLocks noChangeArrowheads="1"/>
          </p:cNvSpPr>
          <p:nvPr/>
        </p:nvSpPr>
        <p:spPr bwMode="auto">
          <a:xfrm>
            <a:off x="611188" y="836613"/>
            <a:ext cx="1008062" cy="792162"/>
          </a:xfrm>
          <a:prstGeom prst="rect">
            <a:avLst/>
          </a:prstGeom>
          <a:solidFill>
            <a:schemeClr val="accent1"/>
          </a:solidFill>
          <a:ln w="28575">
            <a:solidFill>
              <a:schemeClr val="tx1"/>
            </a:solidFill>
            <a:miter lim="800000"/>
            <a:headEnd/>
            <a:tailEnd/>
          </a:ln>
        </p:spPr>
        <p:txBody>
          <a:bodyPr wrap="none" anchor="ctr"/>
          <a:lstStyle/>
          <a:p>
            <a:pPr eaLnBrk="1" hangingPunct="1">
              <a:spcBef>
                <a:spcPct val="0"/>
              </a:spcBef>
              <a:spcAft>
                <a:spcPct val="0"/>
              </a:spcAft>
              <a:buClrTx/>
              <a:buSzTx/>
              <a:buFontTx/>
              <a:buNone/>
            </a:pPr>
            <a:r>
              <a:rPr lang="hr-HR" sz="1800">
                <a:solidFill>
                  <a:srgbClr val="000000"/>
                </a:solidFill>
              </a:rPr>
              <a:t>8 weeks</a:t>
            </a:r>
          </a:p>
        </p:txBody>
      </p:sp>
      <p:sp>
        <p:nvSpPr>
          <p:cNvPr id="33810" name="Line 18"/>
          <p:cNvSpPr>
            <a:spLocks noChangeShapeType="1"/>
          </p:cNvSpPr>
          <p:nvPr/>
        </p:nvSpPr>
        <p:spPr bwMode="auto">
          <a:xfrm>
            <a:off x="3851275" y="1701800"/>
            <a:ext cx="1225550" cy="7143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3811" name="Line 19"/>
          <p:cNvSpPr>
            <a:spLocks noChangeShapeType="1"/>
          </p:cNvSpPr>
          <p:nvPr/>
        </p:nvSpPr>
        <p:spPr bwMode="auto">
          <a:xfrm>
            <a:off x="3348038" y="3644900"/>
            <a:ext cx="1152525" cy="7143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33812" name="Line 20"/>
          <p:cNvSpPr>
            <a:spLocks noChangeShapeType="1"/>
          </p:cNvSpPr>
          <p:nvPr/>
        </p:nvSpPr>
        <p:spPr bwMode="auto">
          <a:xfrm>
            <a:off x="3348038" y="5518150"/>
            <a:ext cx="1368425" cy="7143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hr-HR"/>
          </a:p>
        </p:txBody>
      </p:sp>
    </p:spTree>
    <p:extLst>
      <p:ext uri="{BB962C8B-B14F-4D97-AF65-F5344CB8AC3E}">
        <p14:creationId xmlns:p14="http://schemas.microsoft.com/office/powerpoint/2010/main" val="3870533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0"/>
            <a:ext cx="4808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597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An external file that holds a picture, illustration, etc.&#10;Object name is nihms283139f1.jpg Object name is nihms283139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404813"/>
            <a:ext cx="9024937" cy="1051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p:cNvSpPr txBox="1">
            <a:spLocks noChangeArrowheads="1"/>
          </p:cNvSpPr>
          <p:nvPr/>
        </p:nvSpPr>
        <p:spPr bwMode="auto">
          <a:xfrm>
            <a:off x="654050" y="-26988"/>
            <a:ext cx="7656513"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600" dirty="0" err="1"/>
              <a:t>Neonatal</a:t>
            </a:r>
            <a:r>
              <a:rPr lang="hr-HR" sz="2600" dirty="0"/>
              <a:t> </a:t>
            </a:r>
            <a:r>
              <a:rPr lang="hr-HR" sz="2600" dirty="0" err="1"/>
              <a:t>mice</a:t>
            </a:r>
            <a:r>
              <a:rPr lang="hr-HR" sz="2600" dirty="0"/>
              <a:t>: </a:t>
            </a:r>
            <a:r>
              <a:rPr lang="hr-HR" sz="2800" b="1" dirty="0">
                <a:cs typeface="Times New Roman" pitchFamily="18" charset="0"/>
              </a:rPr>
              <a:t>S</a:t>
            </a:r>
            <a:r>
              <a:rPr lang="en-US" sz="2800" b="1" dirty="0">
                <a:cs typeface="Times New Roman" pitchFamily="18" charset="0"/>
              </a:rPr>
              <a:t>carless </a:t>
            </a:r>
            <a:r>
              <a:rPr lang="en-US" sz="2800" dirty="0">
                <a:cs typeface="Times New Roman" pitchFamily="18" charset="0"/>
              </a:rPr>
              <a:t>healing</a:t>
            </a:r>
            <a:r>
              <a:rPr lang="hr-HR" sz="2800" dirty="0">
                <a:cs typeface="Times New Roman" pitchFamily="18" charset="0"/>
              </a:rPr>
              <a:t> – </a:t>
            </a:r>
            <a:r>
              <a:rPr lang="hr-HR" sz="2800" dirty="0" err="1">
                <a:cs typeface="Times New Roman" pitchFamily="18" charset="0"/>
              </a:rPr>
              <a:t>The</a:t>
            </a:r>
            <a:r>
              <a:rPr lang="hr-HR" sz="2800" dirty="0">
                <a:cs typeface="Times New Roman" pitchFamily="18" charset="0"/>
              </a:rPr>
              <a:t> </a:t>
            </a:r>
            <a:r>
              <a:rPr lang="hr-HR" sz="2800" dirty="0" err="1">
                <a:cs typeface="Times New Roman" pitchFamily="18" charset="0"/>
              </a:rPr>
              <a:t>heart</a:t>
            </a:r>
            <a:r>
              <a:rPr lang="hr-HR" sz="2800" dirty="0">
                <a:cs typeface="Times New Roman" pitchFamily="18" charset="0"/>
              </a:rPr>
              <a:t> </a:t>
            </a:r>
            <a:r>
              <a:rPr lang="hr-HR" sz="2800" dirty="0" err="1">
                <a:cs typeface="Times New Roman" pitchFamily="18" charset="0"/>
              </a:rPr>
              <a:t>of</a:t>
            </a:r>
            <a:r>
              <a:rPr lang="hr-HR" sz="2800" dirty="0">
                <a:cs typeface="Times New Roman" pitchFamily="18" charset="0"/>
              </a:rPr>
              <a:t> </a:t>
            </a:r>
            <a:r>
              <a:rPr lang="hr-HR" sz="2800" b="1" dirty="0" err="1">
                <a:solidFill>
                  <a:srgbClr val="FF0000"/>
                </a:solidFill>
                <a:cs typeface="Times New Roman" pitchFamily="18" charset="0"/>
              </a:rPr>
              <a:t>flesh</a:t>
            </a:r>
            <a:r>
              <a:rPr lang="en-US" sz="2800" dirty="0">
                <a:cs typeface="Times New Roman" pitchFamily="18" charset="0"/>
              </a:rPr>
              <a:t> </a:t>
            </a:r>
            <a:endParaRPr lang="hr-HR" sz="2600" dirty="0"/>
          </a:p>
        </p:txBody>
      </p:sp>
      <p:sp>
        <p:nvSpPr>
          <p:cNvPr id="16388" name="Oval 1"/>
          <p:cNvSpPr>
            <a:spLocks noChangeArrowheads="1"/>
          </p:cNvSpPr>
          <p:nvPr/>
        </p:nvSpPr>
        <p:spPr bwMode="auto">
          <a:xfrm>
            <a:off x="900113" y="476250"/>
            <a:ext cx="812800" cy="50482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dirty="0">
              <a:solidFill>
                <a:schemeClr val="tx1"/>
              </a:solidFill>
              <a:latin typeface="Times New Roman" pitchFamily="18" charset="0"/>
            </a:endParaRPr>
          </a:p>
        </p:txBody>
      </p:sp>
      <p:sp>
        <p:nvSpPr>
          <p:cNvPr id="16389" name="Oval 4"/>
          <p:cNvSpPr>
            <a:spLocks noChangeArrowheads="1"/>
          </p:cNvSpPr>
          <p:nvPr/>
        </p:nvSpPr>
        <p:spPr bwMode="auto">
          <a:xfrm>
            <a:off x="3132138" y="476250"/>
            <a:ext cx="812800" cy="50482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dirty="0">
              <a:solidFill>
                <a:schemeClr val="tx1"/>
              </a:solidFill>
              <a:latin typeface="Times New Roman" pitchFamily="18" charset="0"/>
            </a:endParaRPr>
          </a:p>
        </p:txBody>
      </p:sp>
      <p:sp>
        <p:nvSpPr>
          <p:cNvPr id="16390" name="Oval 5"/>
          <p:cNvSpPr>
            <a:spLocks noChangeArrowheads="1"/>
          </p:cNvSpPr>
          <p:nvPr/>
        </p:nvSpPr>
        <p:spPr bwMode="auto">
          <a:xfrm>
            <a:off x="5343525" y="476250"/>
            <a:ext cx="812800" cy="50482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dirty="0">
              <a:solidFill>
                <a:schemeClr val="tx1"/>
              </a:solidFill>
              <a:latin typeface="Times New Roman" pitchFamily="18" charset="0"/>
            </a:endParaRPr>
          </a:p>
        </p:txBody>
      </p:sp>
      <p:sp>
        <p:nvSpPr>
          <p:cNvPr id="16391" name="Oval 6"/>
          <p:cNvSpPr>
            <a:spLocks noChangeArrowheads="1"/>
          </p:cNvSpPr>
          <p:nvPr/>
        </p:nvSpPr>
        <p:spPr bwMode="auto">
          <a:xfrm>
            <a:off x="7359650" y="476250"/>
            <a:ext cx="812800" cy="50482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dirty="0">
              <a:solidFill>
                <a:schemeClr val="tx1"/>
              </a:solidFill>
              <a:latin typeface="Times New Roman" pitchFamily="18" charset="0"/>
            </a:endParaRPr>
          </a:p>
        </p:txBody>
      </p:sp>
      <p:sp>
        <p:nvSpPr>
          <p:cNvPr id="16392" name="TextBox 1"/>
          <p:cNvSpPr txBox="1">
            <a:spLocks noChangeArrowheads="1"/>
          </p:cNvSpPr>
          <p:nvPr/>
        </p:nvSpPr>
        <p:spPr bwMode="auto">
          <a:xfrm>
            <a:off x="2771775" y="2636838"/>
            <a:ext cx="1512888" cy="430212"/>
          </a:xfrm>
          <a:prstGeom prst="rect">
            <a:avLst/>
          </a:prstGeom>
          <a:solidFill>
            <a:srgbClr val="FFFFCC"/>
          </a:solidFill>
          <a:ln w="12700">
            <a:solidFill>
              <a:schemeClr val="tx1"/>
            </a:solidFill>
            <a:miter lim="800000"/>
            <a:headEnd/>
            <a:tailEnd/>
          </a:ln>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200" b="1"/>
              <a:t>Blood clot</a:t>
            </a:r>
          </a:p>
        </p:txBody>
      </p:sp>
      <p:cxnSp>
        <p:nvCxnSpPr>
          <p:cNvPr id="16393" name="Straight Arrow Connector 3"/>
          <p:cNvCxnSpPr>
            <a:cxnSpLocks noChangeShapeType="1"/>
          </p:cNvCxnSpPr>
          <p:nvPr/>
        </p:nvCxnSpPr>
        <p:spPr bwMode="auto">
          <a:xfrm>
            <a:off x="3944938" y="3067050"/>
            <a:ext cx="195262" cy="1298575"/>
          </a:xfrm>
          <a:prstGeom prst="straightConnector1">
            <a:avLst/>
          </a:prstGeom>
          <a:noFill/>
          <a:ln w="38100"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16394" name="TextBox 10"/>
          <p:cNvSpPr txBox="1">
            <a:spLocks noChangeArrowheads="1"/>
          </p:cNvSpPr>
          <p:nvPr/>
        </p:nvSpPr>
        <p:spPr bwMode="auto">
          <a:xfrm>
            <a:off x="5148263" y="2636838"/>
            <a:ext cx="1511300" cy="430212"/>
          </a:xfrm>
          <a:prstGeom prst="rect">
            <a:avLst/>
          </a:prstGeom>
          <a:solidFill>
            <a:srgbClr val="FFFFCC"/>
          </a:solidFill>
          <a:ln w="12700">
            <a:solidFill>
              <a:schemeClr val="tx1"/>
            </a:solidFill>
            <a:miter lim="800000"/>
            <a:headEnd/>
            <a:tailEnd/>
          </a:ln>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200" b="1"/>
              <a:t>     Scar</a:t>
            </a:r>
          </a:p>
        </p:txBody>
      </p:sp>
      <p:cxnSp>
        <p:nvCxnSpPr>
          <p:cNvPr id="16395" name="Straight Arrow Connector 11"/>
          <p:cNvCxnSpPr>
            <a:cxnSpLocks noChangeShapeType="1"/>
          </p:cNvCxnSpPr>
          <p:nvPr/>
        </p:nvCxnSpPr>
        <p:spPr bwMode="auto">
          <a:xfrm>
            <a:off x="2916238" y="3141663"/>
            <a:ext cx="482600" cy="3240087"/>
          </a:xfrm>
          <a:prstGeom prst="straightConnector1">
            <a:avLst/>
          </a:prstGeom>
          <a:noFill/>
          <a:ln w="38100"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14" name="TextBox 13"/>
          <p:cNvSpPr txBox="1"/>
          <p:nvPr/>
        </p:nvSpPr>
        <p:spPr>
          <a:xfrm>
            <a:off x="6952690" y="2998788"/>
            <a:ext cx="1873250" cy="430212"/>
          </a:xfrm>
          <a:prstGeom prst="rect">
            <a:avLst/>
          </a:prstGeom>
          <a:solidFill>
            <a:srgbClr val="FFFFCC"/>
          </a:solidFill>
          <a:ln w="12700">
            <a:solidFill>
              <a:schemeClr val="tx1"/>
            </a:solidFill>
          </a:ln>
        </p:spPr>
        <p:txBody>
          <a:bodyPr>
            <a:spAutoFit/>
          </a:bodyPr>
          <a:lstStyle/>
          <a:p>
            <a:pPr>
              <a:defRPr/>
            </a:pPr>
            <a:r>
              <a:rPr lang="hr-HR" sz="2200" b="1" dirty="0" err="1">
                <a:solidFill>
                  <a:schemeClr val="tx1"/>
                </a:solidFill>
                <a:latin typeface="Times New Roman" pitchFamily="18" charset="0"/>
              </a:rPr>
              <a:t>Regeneration</a:t>
            </a:r>
            <a:endParaRPr lang="hr-HR" sz="2200" b="1" dirty="0">
              <a:solidFill>
                <a:schemeClr val="tx1"/>
              </a:solidFill>
              <a:latin typeface="Times New Roman" pitchFamily="18" charset="0"/>
            </a:endParaRPr>
          </a:p>
        </p:txBody>
      </p:sp>
      <p:cxnSp>
        <p:nvCxnSpPr>
          <p:cNvPr id="16397" name="Straight Arrow Connector 14"/>
          <p:cNvCxnSpPr>
            <a:cxnSpLocks noChangeShapeType="1"/>
          </p:cNvCxnSpPr>
          <p:nvPr/>
        </p:nvCxnSpPr>
        <p:spPr bwMode="auto">
          <a:xfrm>
            <a:off x="7473950" y="3500438"/>
            <a:ext cx="193675" cy="865187"/>
          </a:xfrm>
          <a:prstGeom prst="straightConnector1">
            <a:avLst/>
          </a:prstGeom>
          <a:noFill/>
          <a:ln w="38100"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16398" name="Straight Arrow Connector 16"/>
          <p:cNvCxnSpPr>
            <a:cxnSpLocks noChangeShapeType="1"/>
          </p:cNvCxnSpPr>
          <p:nvPr/>
        </p:nvCxnSpPr>
        <p:spPr bwMode="auto">
          <a:xfrm>
            <a:off x="7812088" y="3509963"/>
            <a:ext cx="484187" cy="2871787"/>
          </a:xfrm>
          <a:prstGeom prst="straightConnector1">
            <a:avLst/>
          </a:prstGeom>
          <a:noFill/>
          <a:ln w="38100"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16399" name="Straight Arrow Connector 18"/>
          <p:cNvCxnSpPr>
            <a:cxnSpLocks noChangeShapeType="1"/>
          </p:cNvCxnSpPr>
          <p:nvPr/>
        </p:nvCxnSpPr>
        <p:spPr bwMode="auto">
          <a:xfrm>
            <a:off x="5651500" y="3141663"/>
            <a:ext cx="484188" cy="3240087"/>
          </a:xfrm>
          <a:prstGeom prst="straightConnector1">
            <a:avLst/>
          </a:prstGeom>
          <a:noFill/>
          <a:ln w="38100"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107950" y="4941888"/>
            <a:ext cx="2808288" cy="369332"/>
          </a:xfrm>
          <a:prstGeom prst="rect">
            <a:avLst/>
          </a:prstGeom>
          <a:solidFill>
            <a:schemeClr val="bg1">
              <a:lumMod val="95000"/>
            </a:schemeClr>
          </a:solidFill>
          <a:ln w="6350">
            <a:solidFill>
              <a:schemeClr val="tx1"/>
            </a:solidFill>
          </a:ln>
        </p:spPr>
        <p:txBody>
          <a:bodyPr>
            <a:spAutoFit/>
          </a:bodyPr>
          <a:lstStyle/>
          <a:p>
            <a:pPr>
              <a:defRPr/>
            </a:pPr>
            <a:r>
              <a:rPr lang="hr-HR" sz="1800" i="1" dirty="0" err="1">
                <a:solidFill>
                  <a:schemeClr val="tx1"/>
                </a:solidFill>
                <a:latin typeface="Times New Roman" pitchFamily="18" charset="0"/>
              </a:rPr>
              <a:t>Porrello</a:t>
            </a:r>
            <a:r>
              <a:rPr lang="hr-HR" sz="1800" i="1" dirty="0">
                <a:solidFill>
                  <a:schemeClr val="tx1"/>
                </a:solidFill>
                <a:latin typeface="Times New Roman" pitchFamily="18" charset="0"/>
              </a:rPr>
              <a:t> et al </a:t>
            </a:r>
            <a:r>
              <a:rPr lang="hr-HR" sz="1800" i="1" dirty="0" err="1">
                <a:solidFill>
                  <a:schemeClr val="tx1"/>
                </a:solidFill>
                <a:latin typeface="Times New Roman" pitchFamily="18" charset="0"/>
              </a:rPr>
              <a:t>Science</a:t>
            </a:r>
            <a:r>
              <a:rPr lang="hr-HR" sz="1800" i="1" dirty="0">
                <a:solidFill>
                  <a:schemeClr val="tx1"/>
                </a:solidFill>
                <a:latin typeface="Times New Roman" pitchFamily="18" charset="0"/>
              </a:rPr>
              <a:t> 2011</a:t>
            </a:r>
          </a:p>
        </p:txBody>
      </p:sp>
    </p:spTree>
    <p:extLst>
      <p:ext uri="{BB962C8B-B14F-4D97-AF65-F5344CB8AC3E}">
        <p14:creationId xmlns:p14="http://schemas.microsoft.com/office/powerpoint/2010/main" val="3990262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 external file that holds a picture, illustration, etc.&#10;Object name is nihms283139f4.jpg Object name is nihms283139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452563"/>
            <a:ext cx="882015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971550" y="303213"/>
            <a:ext cx="7515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400" b="1" dirty="0"/>
              <a:t>7 </a:t>
            </a:r>
            <a:r>
              <a:rPr lang="hr-HR" sz="2400" b="1" dirty="0" err="1"/>
              <a:t>day</a:t>
            </a:r>
            <a:r>
              <a:rPr lang="hr-HR" sz="2400" b="1" dirty="0"/>
              <a:t> </a:t>
            </a:r>
            <a:r>
              <a:rPr lang="hr-HR" sz="2400" dirty="0" err="1"/>
              <a:t>old</a:t>
            </a:r>
            <a:r>
              <a:rPr lang="hr-HR" sz="2400" dirty="0"/>
              <a:t> </a:t>
            </a:r>
            <a:r>
              <a:rPr lang="hr-HR" sz="2400" dirty="0" err="1"/>
              <a:t>mice</a:t>
            </a:r>
            <a:r>
              <a:rPr lang="hr-HR" sz="2400" dirty="0"/>
              <a:t>: No </a:t>
            </a:r>
            <a:r>
              <a:rPr lang="hr-HR" sz="2400" dirty="0" err="1"/>
              <a:t>regeneration</a:t>
            </a:r>
            <a:r>
              <a:rPr lang="hr-HR" sz="2400" dirty="0"/>
              <a:t> </a:t>
            </a:r>
            <a:r>
              <a:rPr lang="hr-HR" sz="2400" dirty="0" err="1"/>
              <a:t>after</a:t>
            </a:r>
            <a:r>
              <a:rPr lang="hr-HR" sz="2400" dirty="0"/>
              <a:t> </a:t>
            </a:r>
            <a:r>
              <a:rPr lang="hr-HR" sz="2400" dirty="0" err="1"/>
              <a:t>apical</a:t>
            </a:r>
            <a:r>
              <a:rPr lang="hr-HR" sz="2400" dirty="0"/>
              <a:t> </a:t>
            </a:r>
            <a:r>
              <a:rPr lang="hr-HR" sz="2400" dirty="0" err="1"/>
              <a:t>heart</a:t>
            </a:r>
            <a:r>
              <a:rPr lang="hr-HR" sz="2400" dirty="0"/>
              <a:t> </a:t>
            </a:r>
            <a:r>
              <a:rPr lang="hr-HR" sz="2400" dirty="0" err="1" smtClean="0"/>
              <a:t>resection</a:t>
            </a:r>
            <a:endParaRPr lang="hr-HR" sz="2400" dirty="0"/>
          </a:p>
        </p:txBody>
      </p:sp>
      <p:sp>
        <p:nvSpPr>
          <p:cNvPr id="17412" name="TextBox 2"/>
          <p:cNvSpPr txBox="1">
            <a:spLocks noChangeArrowheads="1"/>
          </p:cNvSpPr>
          <p:nvPr/>
        </p:nvSpPr>
        <p:spPr bwMode="auto">
          <a:xfrm>
            <a:off x="4140200" y="5919788"/>
            <a:ext cx="485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400" b="1" dirty="0" err="1">
                <a:solidFill>
                  <a:srgbClr val="002060"/>
                </a:solidFill>
              </a:rPr>
              <a:t>Scar</a:t>
            </a:r>
            <a:r>
              <a:rPr lang="hr-HR" sz="2400" b="1" dirty="0">
                <a:solidFill>
                  <a:srgbClr val="002060"/>
                </a:solidFill>
              </a:rPr>
              <a:t> </a:t>
            </a:r>
            <a:r>
              <a:rPr lang="hr-HR" sz="2400" b="1" dirty="0" err="1">
                <a:solidFill>
                  <a:srgbClr val="002060"/>
                </a:solidFill>
              </a:rPr>
              <a:t>formation</a:t>
            </a:r>
            <a:r>
              <a:rPr lang="hr-HR" sz="2400" b="1" dirty="0">
                <a:solidFill>
                  <a:srgbClr val="002060"/>
                </a:solidFill>
              </a:rPr>
              <a:t> – </a:t>
            </a:r>
            <a:r>
              <a:rPr lang="hr-HR" sz="2400" dirty="0" err="1">
                <a:solidFill>
                  <a:srgbClr val="002060"/>
                </a:solidFill>
              </a:rPr>
              <a:t>The</a:t>
            </a:r>
            <a:r>
              <a:rPr lang="hr-HR" sz="2400" dirty="0">
                <a:solidFill>
                  <a:srgbClr val="002060"/>
                </a:solidFill>
              </a:rPr>
              <a:t> </a:t>
            </a:r>
            <a:r>
              <a:rPr lang="hr-HR" sz="2400" dirty="0" err="1">
                <a:solidFill>
                  <a:srgbClr val="002060"/>
                </a:solidFill>
              </a:rPr>
              <a:t>heart</a:t>
            </a:r>
            <a:r>
              <a:rPr lang="hr-HR" sz="2400" dirty="0">
                <a:solidFill>
                  <a:srgbClr val="002060"/>
                </a:solidFill>
              </a:rPr>
              <a:t> </a:t>
            </a:r>
            <a:r>
              <a:rPr lang="hr-HR" sz="2400" dirty="0" err="1">
                <a:solidFill>
                  <a:srgbClr val="002060"/>
                </a:solidFill>
              </a:rPr>
              <a:t>of</a:t>
            </a:r>
            <a:r>
              <a:rPr lang="hr-HR" sz="2400" dirty="0">
                <a:solidFill>
                  <a:srgbClr val="002060"/>
                </a:solidFill>
              </a:rPr>
              <a:t> </a:t>
            </a:r>
            <a:r>
              <a:rPr lang="hr-HR" sz="2400" b="1" dirty="0" err="1">
                <a:solidFill>
                  <a:srgbClr val="FF0000"/>
                </a:solidFill>
              </a:rPr>
              <a:t>stone</a:t>
            </a:r>
            <a:endParaRPr lang="hr-HR" sz="2400" b="1" dirty="0">
              <a:solidFill>
                <a:srgbClr val="FF0000"/>
              </a:solidFill>
            </a:endParaRPr>
          </a:p>
        </p:txBody>
      </p:sp>
      <p:sp>
        <p:nvSpPr>
          <p:cNvPr id="17413" name="Oval 4"/>
          <p:cNvSpPr>
            <a:spLocks noChangeArrowheads="1"/>
          </p:cNvSpPr>
          <p:nvPr/>
        </p:nvSpPr>
        <p:spPr bwMode="auto">
          <a:xfrm>
            <a:off x="1093788" y="908050"/>
            <a:ext cx="814387" cy="50482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dirty="0">
              <a:latin typeface="Times New Roman" pitchFamily="18" charset="0"/>
            </a:endParaRPr>
          </a:p>
        </p:txBody>
      </p:sp>
      <p:sp>
        <p:nvSpPr>
          <p:cNvPr id="17414" name="TextBox 1"/>
          <p:cNvSpPr txBox="1">
            <a:spLocks noChangeArrowheads="1"/>
          </p:cNvSpPr>
          <p:nvPr/>
        </p:nvSpPr>
        <p:spPr bwMode="auto">
          <a:xfrm>
            <a:off x="1187450" y="981075"/>
            <a:ext cx="692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600" b="1"/>
              <a:t>Day 1</a:t>
            </a:r>
          </a:p>
        </p:txBody>
      </p:sp>
      <p:sp>
        <p:nvSpPr>
          <p:cNvPr id="17415" name="Oval 6"/>
          <p:cNvSpPr>
            <a:spLocks noChangeArrowheads="1"/>
          </p:cNvSpPr>
          <p:nvPr/>
        </p:nvSpPr>
        <p:spPr bwMode="auto">
          <a:xfrm>
            <a:off x="7143750" y="908050"/>
            <a:ext cx="812800" cy="50482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dirty="0">
              <a:latin typeface="Times New Roman" pitchFamily="18" charset="0"/>
            </a:endParaRPr>
          </a:p>
        </p:txBody>
      </p:sp>
      <p:sp>
        <p:nvSpPr>
          <p:cNvPr id="17416" name="TextBox 7"/>
          <p:cNvSpPr txBox="1">
            <a:spLocks noChangeArrowheads="1"/>
          </p:cNvSpPr>
          <p:nvPr/>
        </p:nvSpPr>
        <p:spPr bwMode="auto">
          <a:xfrm>
            <a:off x="7164388" y="981075"/>
            <a:ext cx="793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600" b="1"/>
              <a:t>Day 21</a:t>
            </a:r>
          </a:p>
        </p:txBody>
      </p:sp>
      <p:sp>
        <p:nvSpPr>
          <p:cNvPr id="17417" name="TextBox 8"/>
          <p:cNvSpPr txBox="1">
            <a:spLocks noChangeArrowheads="1"/>
          </p:cNvSpPr>
          <p:nvPr/>
        </p:nvSpPr>
        <p:spPr bwMode="auto">
          <a:xfrm>
            <a:off x="4168775" y="981075"/>
            <a:ext cx="690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600" b="1"/>
              <a:t>Day 7</a:t>
            </a:r>
          </a:p>
        </p:txBody>
      </p:sp>
      <p:sp>
        <p:nvSpPr>
          <p:cNvPr id="17418" name="Oval 9"/>
          <p:cNvSpPr>
            <a:spLocks noChangeArrowheads="1"/>
          </p:cNvSpPr>
          <p:nvPr/>
        </p:nvSpPr>
        <p:spPr bwMode="auto">
          <a:xfrm>
            <a:off x="4117975" y="908050"/>
            <a:ext cx="814388" cy="504825"/>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dirty="0">
              <a:latin typeface="Times New Roman" pitchFamily="18" charset="0"/>
            </a:endParaRPr>
          </a:p>
        </p:txBody>
      </p:sp>
      <p:sp>
        <p:nvSpPr>
          <p:cNvPr id="11" name="TextBox 10"/>
          <p:cNvSpPr txBox="1"/>
          <p:nvPr/>
        </p:nvSpPr>
        <p:spPr>
          <a:xfrm>
            <a:off x="300038" y="6403975"/>
            <a:ext cx="2543175" cy="338554"/>
          </a:xfrm>
          <a:prstGeom prst="rect">
            <a:avLst/>
          </a:prstGeom>
          <a:solidFill>
            <a:schemeClr val="bg1">
              <a:lumMod val="95000"/>
            </a:schemeClr>
          </a:solidFill>
          <a:ln w="6350">
            <a:solidFill>
              <a:schemeClr val="tx1"/>
            </a:solidFill>
          </a:ln>
        </p:spPr>
        <p:txBody>
          <a:bodyPr>
            <a:spAutoFit/>
          </a:bodyPr>
          <a:lstStyle/>
          <a:p>
            <a:pPr>
              <a:defRPr/>
            </a:pPr>
            <a:r>
              <a:rPr lang="hr-HR" sz="1600" i="1" dirty="0" err="1">
                <a:solidFill>
                  <a:schemeClr val="tx1"/>
                </a:solidFill>
                <a:latin typeface="Times New Roman" pitchFamily="18" charset="0"/>
              </a:rPr>
              <a:t>Porrello</a:t>
            </a:r>
            <a:r>
              <a:rPr lang="hr-HR" sz="1600" i="1" dirty="0">
                <a:solidFill>
                  <a:schemeClr val="tx1"/>
                </a:solidFill>
                <a:latin typeface="Times New Roman" pitchFamily="18" charset="0"/>
              </a:rPr>
              <a:t> et al </a:t>
            </a:r>
            <a:r>
              <a:rPr lang="hr-HR" sz="1600" i="1" dirty="0" err="1">
                <a:solidFill>
                  <a:schemeClr val="tx1"/>
                </a:solidFill>
                <a:latin typeface="Times New Roman" pitchFamily="18" charset="0"/>
              </a:rPr>
              <a:t>Science</a:t>
            </a:r>
            <a:r>
              <a:rPr lang="hr-HR" sz="1600" i="1" dirty="0">
                <a:solidFill>
                  <a:schemeClr val="tx1"/>
                </a:solidFill>
                <a:latin typeface="Times New Roman" pitchFamily="18" charset="0"/>
              </a:rPr>
              <a:t> 2011</a:t>
            </a:r>
          </a:p>
        </p:txBody>
      </p:sp>
    </p:spTree>
    <p:extLst>
      <p:ext uri="{BB962C8B-B14F-4D97-AF65-F5344CB8AC3E}">
        <p14:creationId xmlns:p14="http://schemas.microsoft.com/office/powerpoint/2010/main" val="111538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1913" y="1844675"/>
            <a:ext cx="5688012" cy="1223963"/>
          </a:xfrm>
        </p:spPr>
        <p:txBody>
          <a:bodyPr>
            <a:noAutofit/>
          </a:bodyPr>
          <a:lstStyle/>
          <a:p>
            <a:r>
              <a:rPr lang="hr-HR" sz="3000" dirty="0" smtClean="0">
                <a:latin typeface="Times New Roman" pitchFamily="18" charset="0"/>
                <a:cs typeface="Times New Roman" pitchFamily="18" charset="0"/>
              </a:rPr>
              <a:t/>
            </a:r>
            <a:br>
              <a:rPr lang="hr-HR" sz="3000" dirty="0" smtClean="0">
                <a:latin typeface="Times New Roman" pitchFamily="18" charset="0"/>
                <a:cs typeface="Times New Roman" pitchFamily="18" charset="0"/>
              </a:rPr>
            </a:br>
            <a:r>
              <a:rPr lang="hr-HR" sz="3000" dirty="0" smtClean="0">
                <a:latin typeface="Times New Roman" pitchFamily="18" charset="0"/>
                <a:cs typeface="Times New Roman" pitchFamily="18" charset="0"/>
              </a:rPr>
              <a:t/>
            </a:r>
            <a:br>
              <a:rPr lang="hr-HR" sz="3000" dirty="0" smtClean="0">
                <a:latin typeface="Times New Roman" pitchFamily="18" charset="0"/>
                <a:cs typeface="Times New Roman" pitchFamily="18" charset="0"/>
              </a:rPr>
            </a:br>
            <a:r>
              <a:rPr lang="hr-HR" sz="3000" dirty="0" smtClean="0">
                <a:latin typeface="Times New Roman" pitchFamily="18" charset="0"/>
                <a:cs typeface="Times New Roman" pitchFamily="18" charset="0"/>
              </a:rPr>
              <a:t/>
            </a:r>
            <a:br>
              <a:rPr lang="hr-HR" sz="3000" dirty="0" smtClean="0">
                <a:latin typeface="Times New Roman" pitchFamily="18" charset="0"/>
                <a:cs typeface="Times New Roman" pitchFamily="18" charset="0"/>
              </a:rPr>
            </a:br>
            <a:r>
              <a:rPr lang="hr-HR" sz="3000" dirty="0" smtClean="0">
                <a:latin typeface="Times New Roman" pitchFamily="18" charset="0"/>
                <a:cs typeface="Times New Roman" pitchFamily="18" charset="0"/>
              </a:rPr>
              <a:t/>
            </a:r>
            <a:br>
              <a:rPr lang="hr-HR" sz="3000" dirty="0" smtClean="0">
                <a:latin typeface="Times New Roman" pitchFamily="18" charset="0"/>
                <a:cs typeface="Times New Roman" pitchFamily="18" charset="0"/>
              </a:rPr>
            </a:br>
            <a:r>
              <a:rPr lang="hr-HR" sz="3000" b="1" dirty="0" err="1" smtClean="0">
                <a:solidFill>
                  <a:srgbClr val="00B0F0"/>
                </a:solidFill>
                <a:latin typeface="Times New Roman" pitchFamily="18" charset="0"/>
                <a:cs typeface="Times New Roman" pitchFamily="18" charset="0"/>
              </a:rPr>
              <a:t>Scarless</a:t>
            </a:r>
            <a:r>
              <a:rPr lang="hr-HR" sz="3000" dirty="0" smtClean="0">
                <a:solidFill>
                  <a:srgbClr val="00B0F0"/>
                </a:solidFill>
                <a:latin typeface="Times New Roman" pitchFamily="18" charset="0"/>
                <a:cs typeface="Times New Roman" pitchFamily="18" charset="0"/>
              </a:rPr>
              <a:t> </a:t>
            </a:r>
            <a:r>
              <a:rPr lang="hr-HR" sz="3000" dirty="0" smtClean="0">
                <a:latin typeface="Times New Roman" pitchFamily="18" charset="0"/>
                <a:cs typeface="Times New Roman" pitchFamily="18" charset="0"/>
              </a:rPr>
              <a:t>limb</a:t>
            </a:r>
            <a:r>
              <a:rPr lang="hr-HR" sz="3000" dirty="0" smtClean="0">
                <a:solidFill>
                  <a:srgbClr val="00B0F0"/>
                </a:solidFill>
                <a:latin typeface="Times New Roman" pitchFamily="18" charset="0"/>
                <a:cs typeface="Times New Roman" pitchFamily="18" charset="0"/>
              </a:rPr>
              <a:t> </a:t>
            </a:r>
            <a:r>
              <a:rPr lang="hr-HR" sz="3000" dirty="0" err="1" smtClean="0">
                <a:latin typeface="Times New Roman" pitchFamily="18" charset="0"/>
                <a:cs typeface="Times New Roman" pitchFamily="18" charset="0"/>
              </a:rPr>
              <a:t>regeneration</a:t>
            </a:r>
            <a:r>
              <a:rPr lang="hr-HR" sz="3000" dirty="0" smtClean="0">
                <a:latin typeface="Times New Roman" pitchFamily="18" charset="0"/>
                <a:cs typeface="Times New Roman" pitchFamily="18" charset="0"/>
              </a:rPr>
              <a:t> </a:t>
            </a:r>
            <a:r>
              <a:rPr lang="hr-HR" sz="3000" dirty="0" err="1" smtClean="0">
                <a:latin typeface="Times New Roman" pitchFamily="18" charset="0"/>
                <a:cs typeface="Times New Roman" pitchFamily="18" charset="0"/>
              </a:rPr>
              <a:t>in</a:t>
            </a:r>
            <a:r>
              <a:rPr lang="hr-HR" sz="3000" dirty="0" smtClean="0">
                <a:latin typeface="Times New Roman" pitchFamily="18" charset="0"/>
                <a:cs typeface="Times New Roman" pitchFamily="18" charset="0"/>
              </a:rPr>
              <a:t> </a:t>
            </a:r>
            <a:r>
              <a:rPr lang="hr-HR" sz="3000" dirty="0" err="1" smtClean="0">
                <a:latin typeface="Times New Roman" pitchFamily="18" charset="0"/>
                <a:cs typeface="Times New Roman" pitchFamily="18" charset="0"/>
              </a:rPr>
              <a:t>adult</a:t>
            </a:r>
            <a:r>
              <a:rPr lang="hr-HR" sz="3000" dirty="0" smtClean="0">
                <a:latin typeface="Times New Roman" pitchFamily="18" charset="0"/>
                <a:cs typeface="Times New Roman" pitchFamily="18" charset="0"/>
              </a:rPr>
              <a:t> </a:t>
            </a:r>
            <a:r>
              <a:rPr lang="hr-HR" sz="3000" dirty="0" err="1" smtClean="0">
                <a:latin typeface="Times New Roman" pitchFamily="18" charset="0"/>
                <a:cs typeface="Times New Roman" pitchFamily="18" charset="0"/>
              </a:rPr>
              <a:t>amphibians</a:t>
            </a:r>
            <a:r>
              <a:rPr lang="hr-HR" sz="3000" dirty="0" smtClean="0">
                <a:latin typeface="Times New Roman" pitchFamily="18" charset="0"/>
                <a:cs typeface="Times New Roman" pitchFamily="18" charset="0"/>
              </a:rPr>
              <a:t> </a:t>
            </a:r>
            <a:r>
              <a:rPr lang="hr-HR" sz="3000" dirty="0" err="1" smtClean="0">
                <a:latin typeface="Times New Roman" pitchFamily="18" charset="0"/>
                <a:cs typeface="Times New Roman" pitchFamily="18" charset="0"/>
              </a:rPr>
              <a:t>and</a:t>
            </a:r>
            <a:r>
              <a:rPr lang="hr-HR" sz="3000" dirty="0" smtClean="0">
                <a:latin typeface="Times New Roman" pitchFamily="18" charset="0"/>
                <a:cs typeface="Times New Roman" pitchFamily="18" charset="0"/>
              </a:rPr>
              <a:t> </a:t>
            </a:r>
            <a:r>
              <a:rPr lang="hr-HR" sz="3000" dirty="0" err="1" smtClean="0">
                <a:latin typeface="Times New Roman" pitchFamily="18" charset="0"/>
                <a:cs typeface="Times New Roman" pitchFamily="18" charset="0"/>
              </a:rPr>
              <a:t>fish</a:t>
            </a:r>
            <a:r>
              <a:rPr lang="hr-HR" sz="3000" dirty="0" smtClean="0">
                <a:latin typeface="Times New Roman" pitchFamily="18" charset="0"/>
                <a:cs typeface="Times New Roman" pitchFamily="18" charset="0"/>
              </a:rPr>
              <a:t> </a:t>
            </a:r>
            <a:r>
              <a:rPr lang="hr-HR" sz="3000" dirty="0" smtClean="0">
                <a:solidFill>
                  <a:srgbClr val="00B0F0"/>
                </a:solidFill>
                <a:latin typeface="Times New Roman" pitchFamily="18" charset="0"/>
                <a:cs typeface="Times New Roman" pitchFamily="18" charset="0"/>
              </a:rPr>
              <a:t/>
            </a:r>
            <a:br>
              <a:rPr lang="hr-HR" sz="3000" dirty="0" smtClean="0">
                <a:solidFill>
                  <a:srgbClr val="00B0F0"/>
                </a:solidFill>
                <a:latin typeface="Times New Roman" pitchFamily="18" charset="0"/>
                <a:cs typeface="Times New Roman" pitchFamily="18" charset="0"/>
              </a:rPr>
            </a:br>
            <a:r>
              <a:rPr lang="hr-HR" sz="3000" dirty="0" smtClean="0">
                <a:solidFill>
                  <a:srgbClr val="00B0F0"/>
                </a:solidFill>
                <a:latin typeface="Times New Roman" pitchFamily="18" charset="0"/>
                <a:cs typeface="Times New Roman" pitchFamily="18" charset="0"/>
              </a:rPr>
              <a:t/>
            </a:r>
            <a:br>
              <a:rPr lang="hr-HR" sz="3000" dirty="0" smtClean="0">
                <a:solidFill>
                  <a:srgbClr val="00B0F0"/>
                </a:solidFill>
                <a:latin typeface="Times New Roman" pitchFamily="18" charset="0"/>
                <a:cs typeface="Times New Roman" pitchFamily="18" charset="0"/>
              </a:rPr>
            </a:br>
            <a:r>
              <a:rPr lang="hr-HR" sz="3000" dirty="0" smtClean="0">
                <a:latin typeface="Times New Roman" pitchFamily="18" charset="0"/>
                <a:cs typeface="Times New Roman" pitchFamily="18" charset="0"/>
              </a:rPr>
              <a:t/>
            </a:r>
            <a:br>
              <a:rPr lang="hr-HR" sz="3000" dirty="0" smtClean="0">
                <a:latin typeface="Times New Roman" pitchFamily="18" charset="0"/>
                <a:cs typeface="Times New Roman" pitchFamily="18" charset="0"/>
              </a:rPr>
            </a:br>
            <a:r>
              <a:rPr lang="hr-HR" sz="3000" dirty="0" smtClean="0">
                <a:latin typeface="Times New Roman" pitchFamily="18" charset="0"/>
                <a:cs typeface="Times New Roman" pitchFamily="18" charset="0"/>
              </a:rPr>
              <a:t/>
            </a:r>
            <a:br>
              <a:rPr lang="hr-HR" sz="3000" dirty="0" smtClean="0">
                <a:latin typeface="Times New Roman" pitchFamily="18" charset="0"/>
                <a:cs typeface="Times New Roman" pitchFamily="18" charset="0"/>
              </a:rPr>
            </a:br>
            <a:endParaRPr lang="hr-HR"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31015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213100"/>
            <a:ext cx="8916987"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222250"/>
            <a:ext cx="28987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3938" y="333375"/>
            <a:ext cx="3922869" cy="461665"/>
          </a:xfrm>
          <a:prstGeom prst="rect">
            <a:avLst/>
          </a:prstGeom>
          <a:solidFill>
            <a:schemeClr val="bg1">
              <a:lumMod val="95000"/>
            </a:schemeClr>
          </a:solidFill>
          <a:ln w="12700">
            <a:solidFill>
              <a:srgbClr val="FFFF66"/>
            </a:solidFill>
          </a:ln>
        </p:spPr>
        <p:txBody>
          <a:bodyPr wrap="none">
            <a:spAutoFit/>
          </a:bodyPr>
          <a:lstStyle/>
          <a:p>
            <a:pPr>
              <a:defRPr/>
            </a:pPr>
            <a:r>
              <a:rPr lang="hr-HR" sz="2400" dirty="0" err="1">
                <a:solidFill>
                  <a:schemeClr val="tx1"/>
                </a:solidFill>
                <a:latin typeface="Times New Roman" pitchFamily="18" charset="0"/>
                <a:cs typeface="Times New Roman" pitchFamily="18" charset="0"/>
              </a:rPr>
              <a:t>Axolotl</a:t>
            </a:r>
            <a:r>
              <a:rPr lang="hr-HR" sz="2400" dirty="0">
                <a:solidFill>
                  <a:schemeClr val="tx1"/>
                </a:solidFill>
                <a:latin typeface="Times New Roman" pitchFamily="18" charset="0"/>
                <a:cs typeface="Times New Roman" pitchFamily="18" charset="0"/>
              </a:rPr>
              <a:t> </a:t>
            </a:r>
            <a:r>
              <a:rPr lang="hr-HR" sz="2400" dirty="0" err="1">
                <a:solidFill>
                  <a:schemeClr val="tx1"/>
                </a:solidFill>
                <a:latin typeface="Times New Roman" pitchFamily="18" charset="0"/>
                <a:cs typeface="Times New Roman" pitchFamily="18" charset="0"/>
              </a:rPr>
              <a:t>hindlimb</a:t>
            </a:r>
            <a:r>
              <a:rPr lang="hr-HR" sz="2400" dirty="0">
                <a:solidFill>
                  <a:schemeClr val="tx1"/>
                </a:solidFill>
                <a:latin typeface="Times New Roman" pitchFamily="18" charset="0"/>
                <a:cs typeface="Times New Roman" pitchFamily="18" charset="0"/>
              </a:rPr>
              <a:t> </a:t>
            </a:r>
            <a:r>
              <a:rPr lang="hr-HR" sz="2400" dirty="0" err="1">
                <a:solidFill>
                  <a:schemeClr val="tx1"/>
                </a:solidFill>
                <a:latin typeface="Times New Roman" pitchFamily="18" charset="0"/>
                <a:cs typeface="Times New Roman" pitchFamily="18" charset="0"/>
              </a:rPr>
              <a:t>regeneration</a:t>
            </a:r>
            <a:endParaRPr lang="hr-HR" sz="2400" dirty="0">
              <a:solidFill>
                <a:schemeClr val="tx1"/>
              </a:solidFill>
              <a:latin typeface="Times New Roman" pitchFamily="18" charset="0"/>
              <a:cs typeface="Times New Roman" pitchFamily="18" charset="0"/>
            </a:endParaRPr>
          </a:p>
        </p:txBody>
      </p:sp>
      <p:sp>
        <p:nvSpPr>
          <p:cNvPr id="19461" name="Rectangle 2"/>
          <p:cNvSpPr>
            <a:spLocks noChangeArrowheads="1"/>
          </p:cNvSpPr>
          <p:nvPr/>
        </p:nvSpPr>
        <p:spPr bwMode="auto">
          <a:xfrm>
            <a:off x="431800" y="6021388"/>
            <a:ext cx="8316913" cy="708025"/>
          </a:xfrm>
          <a:prstGeom prst="rect">
            <a:avLst/>
          </a:prstGeom>
          <a:solidFill>
            <a:srgbClr val="FFFFCC"/>
          </a:solidFill>
          <a:ln w="12700">
            <a:solidFill>
              <a:schemeClr val="tx1"/>
            </a:solidFill>
            <a:miter lim="800000"/>
            <a:headEnd/>
            <a:tailEnd/>
          </a:ln>
        </p:spPr>
        <p:txBody>
          <a:bodyPr>
            <a:spAutoFit/>
          </a:bodyPr>
          <a:lstStyle/>
          <a:p>
            <a:r>
              <a:rPr lang="hr-HR" sz="2000" b="1" dirty="0" err="1">
                <a:solidFill>
                  <a:schemeClr val="tx1"/>
                </a:solidFill>
                <a:latin typeface="Times New Roman" pitchFamily="18" charset="0"/>
                <a:cs typeface="Times New Roman" pitchFamily="18" charset="0"/>
              </a:rPr>
              <a:t>Wound</a:t>
            </a:r>
            <a:r>
              <a:rPr lang="hr-HR" sz="2000" b="1" dirty="0">
                <a:solidFill>
                  <a:schemeClr val="tx1"/>
                </a:solidFill>
                <a:latin typeface="Times New Roman" pitchFamily="18" charset="0"/>
                <a:cs typeface="Times New Roman" pitchFamily="18" charset="0"/>
              </a:rPr>
              <a:t> </a:t>
            </a:r>
            <a:r>
              <a:rPr lang="hr-HR" sz="2000" b="1" dirty="0" err="1">
                <a:solidFill>
                  <a:schemeClr val="tx1"/>
                </a:solidFill>
                <a:latin typeface="Times New Roman" pitchFamily="18" charset="0"/>
                <a:cs typeface="Times New Roman" pitchFamily="18" charset="0"/>
              </a:rPr>
              <a:t>epidermis</a:t>
            </a:r>
            <a:r>
              <a:rPr lang="hr-HR" sz="2000" b="1"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histolysis</a:t>
            </a:r>
            <a:r>
              <a:rPr lang="hr-HR" sz="20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dedifferentiation </a:t>
            </a:r>
            <a:r>
              <a:rPr lang="hr-HR" sz="2000" dirty="0">
                <a:solidFill>
                  <a:schemeClr val="tx1"/>
                </a:solidFill>
                <a:latin typeface="Times New Roman" pitchFamily="18" charset="0"/>
                <a:cs typeface="Times New Roman" pitchFamily="18" charset="0"/>
              </a:rPr>
              <a:t>            </a:t>
            </a:r>
            <a:r>
              <a:rPr lang="hr-HR" sz="2000" dirty="0" err="1">
                <a:solidFill>
                  <a:schemeClr val="tx1"/>
                </a:solidFill>
                <a:latin typeface="Times New Roman" pitchFamily="18" charset="0"/>
                <a:cs typeface="Times New Roman" pitchFamily="18" charset="0"/>
              </a:rPr>
              <a:t>migration</a:t>
            </a:r>
            <a:r>
              <a:rPr lang="hr-HR" sz="2000" dirty="0">
                <a:solidFill>
                  <a:schemeClr val="tx1"/>
                </a:solidFill>
                <a:latin typeface="Times New Roman" pitchFamily="18" charset="0"/>
                <a:cs typeface="Times New Roman" pitchFamily="18" charset="0"/>
              </a:rPr>
              <a:t> </a:t>
            </a:r>
            <a:r>
              <a:rPr lang="hr-HR" sz="2000" dirty="0" err="1">
                <a:solidFill>
                  <a:schemeClr val="tx1"/>
                </a:solidFill>
                <a:latin typeface="Times New Roman" pitchFamily="18" charset="0"/>
                <a:cs typeface="Times New Roman" pitchFamily="18" charset="0"/>
              </a:rPr>
              <a:t>toward</a:t>
            </a:r>
            <a:r>
              <a:rPr lang="hr-HR" sz="2000" dirty="0">
                <a:solidFill>
                  <a:schemeClr val="tx1"/>
                </a:solidFill>
                <a:latin typeface="Times New Roman" pitchFamily="18" charset="0"/>
                <a:cs typeface="Times New Roman" pitchFamily="18" charset="0"/>
              </a:rPr>
              <a:t> WE             a</a:t>
            </a:r>
            <a:r>
              <a:rPr lang="en-US" sz="2000" dirty="0" err="1">
                <a:solidFill>
                  <a:schemeClr val="tx1"/>
                </a:solidFill>
                <a:latin typeface="Times New Roman" pitchFamily="18" charset="0"/>
                <a:cs typeface="Times New Roman" pitchFamily="18" charset="0"/>
              </a:rPr>
              <a:t>ccumulation</a:t>
            </a:r>
            <a:r>
              <a:rPr lang="en-US" sz="2000" dirty="0">
                <a:solidFill>
                  <a:schemeClr val="tx1"/>
                </a:solidFill>
                <a:latin typeface="Times New Roman" pitchFamily="18" charset="0"/>
                <a:cs typeface="Times New Roman" pitchFamily="18" charset="0"/>
              </a:rPr>
              <a:t> of</a:t>
            </a:r>
            <a:r>
              <a:rPr lang="hr-HR" sz="20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blastema</a:t>
            </a:r>
            <a:r>
              <a:rPr lang="hr-HR" sz="2000" b="1"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cells </a:t>
            </a:r>
            <a:r>
              <a:rPr lang="hr-HR" sz="2000" b="1" dirty="0">
                <a:solidFill>
                  <a:schemeClr val="tx1"/>
                </a:solidFill>
                <a:latin typeface="Times New Roman" pitchFamily="18" charset="0"/>
                <a:cs typeface="Times New Roman" pitchFamily="18" charset="0"/>
              </a:rPr>
              <a:t>    </a:t>
            </a:r>
          </a:p>
        </p:txBody>
      </p:sp>
      <p:cxnSp>
        <p:nvCxnSpPr>
          <p:cNvPr id="19462" name="Straight Arrow Connector 4"/>
          <p:cNvCxnSpPr>
            <a:cxnSpLocks noChangeShapeType="1"/>
          </p:cNvCxnSpPr>
          <p:nvPr/>
        </p:nvCxnSpPr>
        <p:spPr bwMode="auto">
          <a:xfrm>
            <a:off x="2555875" y="6237288"/>
            <a:ext cx="647700"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9463" name="Straight Arrow Connector 9"/>
          <p:cNvCxnSpPr>
            <a:cxnSpLocks noChangeShapeType="1"/>
          </p:cNvCxnSpPr>
          <p:nvPr/>
        </p:nvCxnSpPr>
        <p:spPr bwMode="auto">
          <a:xfrm>
            <a:off x="4284663" y="6237288"/>
            <a:ext cx="647700"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9464" name="Straight Arrow Connector 10"/>
          <p:cNvCxnSpPr>
            <a:cxnSpLocks noChangeShapeType="1"/>
          </p:cNvCxnSpPr>
          <p:nvPr/>
        </p:nvCxnSpPr>
        <p:spPr bwMode="auto">
          <a:xfrm>
            <a:off x="6731000" y="6237288"/>
            <a:ext cx="649288"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9465" name="TextBox 6"/>
          <p:cNvSpPr txBox="1">
            <a:spLocks noChangeArrowheads="1"/>
          </p:cNvSpPr>
          <p:nvPr/>
        </p:nvSpPr>
        <p:spPr bwMode="auto">
          <a:xfrm>
            <a:off x="1042988" y="2924175"/>
            <a:ext cx="86677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200"/>
              <a:t>Day 1</a:t>
            </a:r>
          </a:p>
        </p:txBody>
      </p:sp>
      <p:sp>
        <p:nvSpPr>
          <p:cNvPr id="19466" name="TextBox 12"/>
          <p:cNvSpPr txBox="1">
            <a:spLocks noChangeArrowheads="1"/>
          </p:cNvSpPr>
          <p:nvPr/>
        </p:nvSpPr>
        <p:spPr bwMode="auto">
          <a:xfrm>
            <a:off x="4129088" y="2924175"/>
            <a:ext cx="865187"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200"/>
              <a:t>Day 4</a:t>
            </a:r>
          </a:p>
        </p:txBody>
      </p:sp>
      <p:sp>
        <p:nvSpPr>
          <p:cNvPr id="19467" name="TextBox 13"/>
          <p:cNvSpPr txBox="1">
            <a:spLocks noChangeArrowheads="1"/>
          </p:cNvSpPr>
          <p:nvPr/>
        </p:nvSpPr>
        <p:spPr bwMode="auto">
          <a:xfrm>
            <a:off x="6937375" y="2924175"/>
            <a:ext cx="865188"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200"/>
              <a:t>Day 7</a:t>
            </a:r>
          </a:p>
        </p:txBody>
      </p:sp>
      <p:cxnSp>
        <p:nvCxnSpPr>
          <p:cNvPr id="19468" name="Straight Arrow Connector 15"/>
          <p:cNvCxnSpPr>
            <a:cxnSpLocks noChangeShapeType="1"/>
          </p:cNvCxnSpPr>
          <p:nvPr/>
        </p:nvCxnSpPr>
        <p:spPr bwMode="auto">
          <a:xfrm>
            <a:off x="1762125" y="6524625"/>
            <a:ext cx="649288"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3" name="Title 1"/>
          <p:cNvSpPr>
            <a:spLocks noGrp="1"/>
          </p:cNvSpPr>
          <p:nvPr>
            <p:ph type="title"/>
          </p:nvPr>
        </p:nvSpPr>
        <p:spPr>
          <a:xfrm>
            <a:off x="4140200" y="1628775"/>
            <a:ext cx="4392613" cy="1143000"/>
          </a:xfrm>
          <a:ln w="19050">
            <a:solidFill>
              <a:schemeClr val="bg1">
                <a:lumMod val="85000"/>
              </a:schemeClr>
            </a:solidFill>
          </a:ln>
        </p:spPr>
        <p:txBody>
          <a:bodyPr>
            <a:normAutofit fontScale="90000"/>
          </a:bodyPr>
          <a:lstStyle/>
          <a:p>
            <a:pPr algn="l">
              <a:defRPr/>
            </a:pPr>
            <a:r>
              <a:rPr lang="hr-HR" sz="2400" dirty="0">
                <a:solidFill>
                  <a:srgbClr val="00B0F0"/>
                </a:solidFill>
                <a:latin typeface="Times New Roman" pitchFamily="18" charset="0"/>
                <a:cs typeface="Times New Roman" pitchFamily="18" charset="0"/>
              </a:rPr>
              <a:t/>
            </a:r>
            <a:br>
              <a:rPr lang="hr-HR" sz="2400" dirty="0">
                <a:solidFill>
                  <a:srgbClr val="00B0F0"/>
                </a:solidFill>
                <a:latin typeface="Times New Roman" pitchFamily="18" charset="0"/>
                <a:cs typeface="Times New Roman" pitchFamily="18" charset="0"/>
              </a:rPr>
            </a:br>
            <a:r>
              <a:rPr lang="hr-HR" sz="2400" b="1" dirty="0">
                <a:solidFill>
                  <a:srgbClr val="00B0F0"/>
                </a:solidFill>
                <a:latin typeface="Times New Roman" pitchFamily="18" charset="0"/>
                <a:cs typeface="Times New Roman" pitchFamily="18" charset="0"/>
              </a:rPr>
              <a:t>E</a:t>
            </a:r>
            <a:r>
              <a:rPr lang="en-US" sz="2400" b="1" dirty="0" err="1" smtClean="0">
                <a:solidFill>
                  <a:srgbClr val="00B0F0"/>
                </a:solidFill>
                <a:latin typeface="Times New Roman" pitchFamily="18" charset="0"/>
                <a:cs typeface="Times New Roman" pitchFamily="18" charset="0"/>
              </a:rPr>
              <a:t>pimorphic</a:t>
            </a:r>
            <a:r>
              <a:rPr lang="en-US" sz="2400" b="1" dirty="0" smtClean="0">
                <a:solidFill>
                  <a:srgbClr val="00B0F0"/>
                </a:solidFill>
                <a:latin typeface="Times New Roman" pitchFamily="18" charset="0"/>
                <a:cs typeface="Times New Roman" pitchFamily="18" charset="0"/>
              </a:rPr>
              <a:t> regeneration</a:t>
            </a:r>
            <a:r>
              <a:rPr lang="hr-HR" sz="2400" b="1" dirty="0" smtClean="0">
                <a:solidFill>
                  <a:srgbClr val="00B0F0"/>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through</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creation</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of</a:t>
            </a:r>
            <a:r>
              <a:rPr lang="hr-HR" sz="2400" dirty="0" smtClean="0">
                <a:solidFill>
                  <a:schemeClr val="tx1"/>
                </a:solidFill>
                <a:latin typeface="Times New Roman" pitchFamily="18" charset="0"/>
                <a:cs typeface="Times New Roman" pitchFamily="18" charset="0"/>
              </a:rPr>
              <a:t> a </a:t>
            </a:r>
            <a:r>
              <a:rPr lang="hr-HR" sz="2400" dirty="0" err="1" smtClean="0">
                <a:solidFill>
                  <a:schemeClr val="tx1"/>
                </a:solidFill>
                <a:latin typeface="Times New Roman" pitchFamily="18" charset="0"/>
                <a:cs typeface="Times New Roman" pitchFamily="18" charset="0"/>
              </a:rPr>
              <a:t>primitive</a:t>
            </a:r>
            <a:r>
              <a:rPr lang="hr-HR" sz="2400" dirty="0" smtClean="0">
                <a:solidFill>
                  <a:schemeClr val="tx1"/>
                </a:solidFill>
                <a:latin typeface="Times New Roman" pitchFamily="18" charset="0"/>
                <a:cs typeface="Times New Roman" pitchFamily="18" charset="0"/>
              </a:rPr>
              <a:t> </a:t>
            </a:r>
            <a:r>
              <a:rPr lang="hr-HR" sz="2400" dirty="0" err="1" smtClean="0">
                <a:solidFill>
                  <a:schemeClr val="tx1"/>
                </a:solidFill>
                <a:latin typeface="Times New Roman" pitchFamily="18" charset="0"/>
                <a:cs typeface="Times New Roman" pitchFamily="18" charset="0"/>
              </a:rPr>
              <a:t>blastema</a:t>
            </a:r>
            <a:r>
              <a:rPr lang="hr-HR" sz="2400" dirty="0" smtClean="0">
                <a:latin typeface="Times New Roman" pitchFamily="18" charset="0"/>
                <a:cs typeface="Times New Roman" pitchFamily="18" charset="0"/>
              </a:rPr>
              <a:t/>
            </a:r>
            <a:br>
              <a:rPr lang="hr-HR" sz="2400" dirty="0" smtClean="0">
                <a:latin typeface="Times New Roman" pitchFamily="18" charset="0"/>
                <a:cs typeface="Times New Roman" pitchFamily="18" charset="0"/>
              </a:rPr>
            </a:br>
            <a:endParaRPr lang="hr-HR" sz="2400" dirty="0" smtClean="0">
              <a:latin typeface="Times New Roman" pitchFamily="18" charset="0"/>
              <a:cs typeface="Times New Roman" pitchFamily="18" charset="0"/>
            </a:endParaRPr>
          </a:p>
        </p:txBody>
      </p:sp>
      <p:cxnSp>
        <p:nvCxnSpPr>
          <p:cNvPr id="4" name="Straight Arrow Connector 3"/>
          <p:cNvCxnSpPr/>
          <p:nvPr/>
        </p:nvCxnSpPr>
        <p:spPr bwMode="auto">
          <a:xfrm>
            <a:off x="6227763" y="2781300"/>
            <a:ext cx="828675" cy="1655763"/>
          </a:xfrm>
          <a:prstGeom prst="straightConnector1">
            <a:avLst/>
          </a:prstGeom>
          <a:solidFill>
            <a:schemeClr val="accent1"/>
          </a:solidFill>
          <a:ln w="38100" cap="flat" cmpd="sng" algn="ctr">
            <a:solidFill>
              <a:schemeClr val="accent4"/>
            </a:solidFill>
            <a:prstDash val="solid"/>
            <a:round/>
            <a:headEnd type="none" w="med" len="med"/>
            <a:tailEnd type="arrow"/>
          </a:ln>
          <a:effectLst/>
        </p:spPr>
      </p:cxnSp>
      <p:sp>
        <p:nvSpPr>
          <p:cNvPr id="19471" name="TextBox 18"/>
          <p:cNvSpPr txBox="1">
            <a:spLocks noChangeArrowheads="1"/>
          </p:cNvSpPr>
          <p:nvPr/>
        </p:nvSpPr>
        <p:spPr bwMode="auto">
          <a:xfrm>
            <a:off x="6659563" y="836613"/>
            <a:ext cx="2376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600" i="1"/>
              <a:t>Rao et al BMC Biol 2009</a:t>
            </a:r>
          </a:p>
        </p:txBody>
      </p:sp>
      <p:cxnSp>
        <p:nvCxnSpPr>
          <p:cNvPr id="19472" name="Straight Connector 2"/>
          <p:cNvCxnSpPr>
            <a:cxnSpLocks noChangeShapeType="1"/>
          </p:cNvCxnSpPr>
          <p:nvPr/>
        </p:nvCxnSpPr>
        <p:spPr bwMode="auto">
          <a:xfrm>
            <a:off x="2555875" y="1938338"/>
            <a:ext cx="144463" cy="627062"/>
          </a:xfrm>
          <a:prstGeom prst="line">
            <a:avLst/>
          </a:prstGeom>
          <a:noFill/>
          <a:ln w="38100" algn="ctr">
            <a:solidFill>
              <a:srgbClr val="00FF00"/>
            </a:solidFill>
            <a:round/>
            <a:headEnd/>
            <a:tailEnd/>
          </a:ln>
          <a:extLst>
            <a:ext uri="{909E8E84-426E-40DD-AFC4-6F175D3DCCD1}">
              <a14:hiddenFill xmlns:a14="http://schemas.microsoft.com/office/drawing/2010/main">
                <a:noFill/>
              </a14:hiddenFill>
            </a:ext>
          </a:extLst>
        </p:spPr>
      </p:cxnSp>
      <p:sp>
        <p:nvSpPr>
          <p:cNvPr id="19473" name="Oval 3"/>
          <p:cNvSpPr>
            <a:spLocks noChangeArrowheads="1"/>
          </p:cNvSpPr>
          <p:nvPr/>
        </p:nvSpPr>
        <p:spPr bwMode="auto">
          <a:xfrm>
            <a:off x="2555875" y="1125538"/>
            <a:ext cx="503238" cy="790575"/>
          </a:xfrm>
          <a:prstGeom prst="ellipse">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latin typeface="Arial" charset="0"/>
            </a:endParaRPr>
          </a:p>
        </p:txBody>
      </p:sp>
    </p:spTree>
    <p:extLst>
      <p:ext uri="{BB962C8B-B14F-4D97-AF65-F5344CB8AC3E}">
        <p14:creationId xmlns:p14="http://schemas.microsoft.com/office/powerpoint/2010/main" val="55169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833438"/>
            <a:ext cx="87820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850" y="333375"/>
            <a:ext cx="8785225" cy="461665"/>
          </a:xfrm>
          <a:prstGeom prst="rect">
            <a:avLst/>
          </a:prstGeom>
          <a:solidFill>
            <a:schemeClr val="bg1">
              <a:lumMod val="95000"/>
            </a:schemeClr>
          </a:solidFill>
        </p:spPr>
        <p:txBody>
          <a:bodyPr>
            <a:spAutoFit/>
          </a:bodyPr>
          <a:lstStyle/>
          <a:p>
            <a:pPr>
              <a:defRPr/>
            </a:pPr>
            <a:r>
              <a:rPr lang="hr-HR" sz="2400" dirty="0" err="1">
                <a:solidFill>
                  <a:schemeClr val="tx1"/>
                </a:solidFill>
                <a:latin typeface="Times New Roman" pitchFamily="18" charset="0"/>
                <a:cs typeface="Times New Roman" pitchFamily="18" charset="0"/>
              </a:rPr>
              <a:t>Proteomic</a:t>
            </a:r>
            <a:r>
              <a:rPr lang="hr-HR" sz="2400" dirty="0">
                <a:solidFill>
                  <a:schemeClr val="tx1"/>
                </a:solidFill>
                <a:latin typeface="Times New Roman" pitchFamily="18" charset="0"/>
                <a:cs typeface="Times New Roman" pitchFamily="18" charset="0"/>
              </a:rPr>
              <a:t> </a:t>
            </a:r>
            <a:r>
              <a:rPr lang="hr-HR" sz="2400" dirty="0" err="1">
                <a:solidFill>
                  <a:schemeClr val="tx1"/>
                </a:solidFill>
                <a:latin typeface="Times New Roman" pitchFamily="18" charset="0"/>
                <a:cs typeface="Times New Roman" pitchFamily="18" charset="0"/>
              </a:rPr>
              <a:t>analyses</a:t>
            </a:r>
            <a:r>
              <a:rPr lang="hr-HR" sz="2400" dirty="0">
                <a:solidFill>
                  <a:schemeClr val="tx1"/>
                </a:solidFill>
                <a:latin typeface="Times New Roman" pitchFamily="18" charset="0"/>
                <a:cs typeface="Times New Roman" pitchFamily="18" charset="0"/>
              </a:rPr>
              <a:t> </a:t>
            </a:r>
            <a:r>
              <a:rPr lang="hr-HR" sz="2400" dirty="0" err="1">
                <a:solidFill>
                  <a:schemeClr val="tx1"/>
                </a:solidFill>
                <a:latin typeface="Times New Roman" pitchFamily="18" charset="0"/>
                <a:cs typeface="Times New Roman" pitchFamily="18" charset="0"/>
              </a:rPr>
              <a:t>of</a:t>
            </a:r>
            <a:r>
              <a:rPr lang="hr-HR" sz="2400" dirty="0">
                <a:solidFill>
                  <a:schemeClr val="tx1"/>
                </a:solidFill>
                <a:latin typeface="Times New Roman" pitchFamily="18" charset="0"/>
                <a:cs typeface="Times New Roman" pitchFamily="18" charset="0"/>
              </a:rPr>
              <a:t>  </a:t>
            </a:r>
            <a:r>
              <a:rPr lang="hr-HR" sz="2400" b="1" dirty="0" err="1">
                <a:solidFill>
                  <a:schemeClr val="tx1"/>
                </a:solidFill>
                <a:latin typeface="Times New Roman" pitchFamily="18" charset="0"/>
                <a:cs typeface="Times New Roman" pitchFamily="18" charset="0"/>
              </a:rPr>
              <a:t>blastema</a:t>
            </a:r>
            <a:r>
              <a:rPr lang="hr-HR" sz="2400" dirty="0">
                <a:solidFill>
                  <a:schemeClr val="tx1"/>
                </a:solidFill>
                <a:latin typeface="Times New Roman" pitchFamily="18" charset="0"/>
                <a:cs typeface="Times New Roman" pitchFamily="18" charset="0"/>
              </a:rPr>
              <a:t>: D</a:t>
            </a:r>
            <a:r>
              <a:rPr lang="en-US" sz="2400" dirty="0" err="1">
                <a:solidFill>
                  <a:schemeClr val="tx1"/>
                </a:solidFill>
                <a:latin typeface="Times New Roman" pitchFamily="18" charset="0"/>
                <a:cs typeface="Times New Roman" pitchFamily="18" charset="0"/>
              </a:rPr>
              <a:t>iagram</a:t>
            </a:r>
            <a:r>
              <a:rPr lang="en-US" sz="2400" dirty="0">
                <a:solidFill>
                  <a:schemeClr val="tx1"/>
                </a:solidFill>
                <a:latin typeface="Times New Roman" pitchFamily="18" charset="0"/>
                <a:cs typeface="Times New Roman" pitchFamily="18" charset="0"/>
              </a:rPr>
              <a:t> of regeneration processes</a:t>
            </a:r>
            <a:endParaRPr lang="hr-HR" sz="2400" dirty="0">
              <a:solidFill>
                <a:schemeClr val="tx1"/>
              </a:solidFill>
              <a:latin typeface="Times New Roman" pitchFamily="18" charset="0"/>
              <a:cs typeface="Times New Roman" pitchFamily="18" charset="0"/>
            </a:endParaRPr>
          </a:p>
        </p:txBody>
      </p:sp>
      <p:sp>
        <p:nvSpPr>
          <p:cNvPr id="25604" name="TextBox 2"/>
          <p:cNvSpPr txBox="1">
            <a:spLocks noChangeArrowheads="1"/>
          </p:cNvSpPr>
          <p:nvPr/>
        </p:nvSpPr>
        <p:spPr bwMode="auto">
          <a:xfrm>
            <a:off x="876673" y="5805488"/>
            <a:ext cx="7406715" cy="461962"/>
          </a:xfrm>
          <a:prstGeom prst="rect">
            <a:avLst/>
          </a:prstGeom>
          <a:solidFill>
            <a:schemeClr val="bg1">
              <a:lumMod val="95000"/>
            </a:schemeClr>
          </a:solidFill>
          <a:ln w="19050">
            <a:solidFill>
              <a:srgbClr val="0000CC"/>
            </a:solidFill>
            <a:miter lim="800000"/>
            <a:headEnd/>
            <a:tailEnd/>
          </a:ln>
        </p:spPr>
        <p:txBody>
          <a:bodyPr wrap="squar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pPr>
              <a:defRPr/>
            </a:pPr>
            <a:r>
              <a:rPr lang="hr-HR" sz="2400" dirty="0" err="1" smtClean="0"/>
              <a:t>Amputation</a:t>
            </a:r>
            <a:r>
              <a:rPr lang="hr-HR" sz="2400" dirty="0" smtClean="0"/>
              <a:t>     </a:t>
            </a:r>
            <a:r>
              <a:rPr lang="hr-HR" sz="2400" dirty="0" err="1" smtClean="0"/>
              <a:t>histolysis</a:t>
            </a:r>
            <a:r>
              <a:rPr lang="hr-HR" sz="2400" dirty="0" smtClean="0"/>
              <a:t>       </a:t>
            </a:r>
            <a:r>
              <a:rPr lang="hr-HR" sz="2400" dirty="0" err="1" smtClean="0"/>
              <a:t>liberation</a:t>
            </a:r>
            <a:r>
              <a:rPr lang="hr-HR" sz="2400" dirty="0" smtClean="0"/>
              <a:t> </a:t>
            </a:r>
            <a:r>
              <a:rPr lang="hr-HR" sz="2400" dirty="0" err="1" smtClean="0"/>
              <a:t>of</a:t>
            </a:r>
            <a:r>
              <a:rPr lang="hr-HR" sz="2400" dirty="0" smtClean="0"/>
              <a:t> </a:t>
            </a:r>
            <a:r>
              <a:rPr lang="hr-HR" sz="2400" dirty="0" err="1" smtClean="0"/>
              <a:t>cells</a:t>
            </a:r>
            <a:r>
              <a:rPr lang="hr-HR" sz="2400" dirty="0" smtClean="0"/>
              <a:t> </a:t>
            </a:r>
            <a:r>
              <a:rPr lang="hr-HR" sz="2400" dirty="0" err="1" smtClean="0"/>
              <a:t>from</a:t>
            </a:r>
            <a:r>
              <a:rPr lang="hr-HR" sz="2400" dirty="0" smtClean="0"/>
              <a:t> ECM    </a:t>
            </a:r>
          </a:p>
        </p:txBody>
      </p:sp>
      <p:sp>
        <p:nvSpPr>
          <p:cNvPr id="21509" name="Oval 3"/>
          <p:cNvSpPr>
            <a:spLocks noChangeArrowheads="1"/>
          </p:cNvSpPr>
          <p:nvPr/>
        </p:nvSpPr>
        <p:spPr bwMode="auto">
          <a:xfrm>
            <a:off x="3968844" y="4365625"/>
            <a:ext cx="863600" cy="7921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r-HR">
              <a:latin typeface="Arial" charset="0"/>
            </a:endParaRPr>
          </a:p>
        </p:txBody>
      </p:sp>
      <p:cxnSp>
        <p:nvCxnSpPr>
          <p:cNvPr id="21510" name="Straight Arrow Connector 5"/>
          <p:cNvCxnSpPr>
            <a:cxnSpLocks noChangeShapeType="1"/>
          </p:cNvCxnSpPr>
          <p:nvPr/>
        </p:nvCxnSpPr>
        <p:spPr bwMode="auto">
          <a:xfrm flipH="1">
            <a:off x="4643438" y="4076700"/>
            <a:ext cx="720725" cy="360363"/>
          </a:xfrm>
          <a:prstGeom prst="straightConnector1">
            <a:avLst/>
          </a:prstGeom>
          <a:noFill/>
          <a:ln w="38100" algn="ctr">
            <a:solidFill>
              <a:srgbClr val="0000CC"/>
            </a:solidFill>
            <a:round/>
            <a:headEnd/>
            <a:tailEnd type="arrow" w="med" len="med"/>
          </a:ln>
          <a:extLst>
            <a:ext uri="{909E8E84-426E-40DD-AFC4-6F175D3DCCD1}">
              <a14:hiddenFill xmlns:a14="http://schemas.microsoft.com/office/drawing/2010/main">
                <a:noFill/>
              </a14:hiddenFill>
            </a:ext>
          </a:extLst>
        </p:spPr>
      </p:cxnSp>
      <p:sp>
        <p:nvSpPr>
          <p:cNvPr id="21511" name="TextBox 6"/>
          <p:cNvSpPr txBox="1">
            <a:spLocks noChangeArrowheads="1"/>
          </p:cNvSpPr>
          <p:nvPr/>
        </p:nvSpPr>
        <p:spPr bwMode="auto">
          <a:xfrm>
            <a:off x="4500563" y="3779838"/>
            <a:ext cx="3205162" cy="369887"/>
          </a:xfrm>
          <a:prstGeom prst="rect">
            <a:avLst/>
          </a:prstGeom>
          <a:solidFill>
            <a:srgbClr val="FFFFCC"/>
          </a:solidFill>
          <a:ln w="19050">
            <a:solidFill>
              <a:srgbClr val="0000CC"/>
            </a:solidFill>
            <a:miter lim="800000"/>
            <a:headEnd/>
            <a:tailEnd/>
          </a:ln>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800"/>
              <a:t>Ecotropic viral integrative factor</a:t>
            </a:r>
          </a:p>
        </p:txBody>
      </p:sp>
      <p:cxnSp>
        <p:nvCxnSpPr>
          <p:cNvPr id="21512" name="Straight Arrow Connector 4"/>
          <p:cNvCxnSpPr>
            <a:cxnSpLocks noChangeShapeType="1"/>
          </p:cNvCxnSpPr>
          <p:nvPr/>
        </p:nvCxnSpPr>
        <p:spPr bwMode="auto">
          <a:xfrm>
            <a:off x="2447925" y="6092825"/>
            <a:ext cx="323850"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1513" name="Straight Arrow Connector 4"/>
          <p:cNvCxnSpPr>
            <a:cxnSpLocks noChangeShapeType="1"/>
          </p:cNvCxnSpPr>
          <p:nvPr/>
        </p:nvCxnSpPr>
        <p:spPr bwMode="auto">
          <a:xfrm>
            <a:off x="3975008" y="6092825"/>
            <a:ext cx="454117"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514" name="TextBox 6"/>
          <p:cNvSpPr txBox="1">
            <a:spLocks noChangeArrowheads="1"/>
          </p:cNvSpPr>
          <p:nvPr/>
        </p:nvSpPr>
        <p:spPr bwMode="auto">
          <a:xfrm>
            <a:off x="4500563" y="5146675"/>
            <a:ext cx="4545012" cy="369888"/>
          </a:xfrm>
          <a:prstGeom prst="rect">
            <a:avLst/>
          </a:prstGeom>
          <a:solidFill>
            <a:srgbClr val="FFFFCC"/>
          </a:solidFill>
          <a:ln w="19050">
            <a:solidFill>
              <a:srgbClr val="0000CC"/>
            </a:solidFill>
            <a:miter lim="800000"/>
            <a:headEnd/>
            <a:tailEnd/>
          </a:ln>
        </p:spPr>
        <p:txBody>
          <a:bodyPr wrap="none">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800"/>
              <a:t>Prevents mitosis prior to formation of blastema</a:t>
            </a:r>
          </a:p>
        </p:txBody>
      </p:sp>
      <p:sp>
        <p:nvSpPr>
          <p:cNvPr id="21515" name="TextBox 12"/>
          <p:cNvSpPr txBox="1">
            <a:spLocks noChangeArrowheads="1"/>
          </p:cNvSpPr>
          <p:nvPr/>
        </p:nvSpPr>
        <p:spPr bwMode="auto">
          <a:xfrm>
            <a:off x="4187825" y="3211513"/>
            <a:ext cx="914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endParaRPr lang="hr-HR"/>
          </a:p>
        </p:txBody>
      </p:sp>
      <p:sp>
        <p:nvSpPr>
          <p:cNvPr id="21516" name="TextBox 15"/>
          <p:cNvSpPr txBox="1">
            <a:spLocks noChangeArrowheads="1"/>
          </p:cNvSpPr>
          <p:nvPr/>
        </p:nvSpPr>
        <p:spPr bwMode="auto">
          <a:xfrm>
            <a:off x="3971925" y="3030538"/>
            <a:ext cx="914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endParaRPr lang="hr-HR"/>
          </a:p>
        </p:txBody>
      </p:sp>
      <p:sp>
        <p:nvSpPr>
          <p:cNvPr id="21517" name="TextBox 18"/>
          <p:cNvSpPr txBox="1">
            <a:spLocks noChangeArrowheads="1"/>
          </p:cNvSpPr>
          <p:nvPr/>
        </p:nvSpPr>
        <p:spPr bwMode="auto">
          <a:xfrm>
            <a:off x="4198938" y="2974975"/>
            <a:ext cx="914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endParaRPr lang="hr-HR"/>
          </a:p>
        </p:txBody>
      </p:sp>
      <p:sp>
        <p:nvSpPr>
          <p:cNvPr id="21518" name="TextBox 2"/>
          <p:cNvSpPr txBox="1">
            <a:spLocks noChangeArrowheads="1"/>
          </p:cNvSpPr>
          <p:nvPr/>
        </p:nvSpPr>
        <p:spPr bwMode="auto">
          <a:xfrm>
            <a:off x="-107950" y="2236788"/>
            <a:ext cx="1439863"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2000"/>
              <a:t>Amputation</a:t>
            </a:r>
          </a:p>
        </p:txBody>
      </p:sp>
      <p:sp>
        <p:nvSpPr>
          <p:cNvPr id="21519" name="TextBox 17"/>
          <p:cNvSpPr txBox="1">
            <a:spLocks noChangeArrowheads="1"/>
          </p:cNvSpPr>
          <p:nvPr/>
        </p:nvSpPr>
        <p:spPr bwMode="auto">
          <a:xfrm>
            <a:off x="-36513" y="6453188"/>
            <a:ext cx="79216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Times New Roman" pitchFamily="18" charset="0"/>
              </a:defRPr>
            </a:lvl1pPr>
            <a:lvl2pPr marL="742950" indent="-285750">
              <a:defRPr sz="1300">
                <a:solidFill>
                  <a:schemeClr val="tx1"/>
                </a:solidFill>
                <a:latin typeface="Times New Roman" pitchFamily="18" charset="0"/>
              </a:defRPr>
            </a:lvl2pPr>
            <a:lvl3pPr marL="1143000" indent="-228600">
              <a:defRPr sz="1300">
                <a:solidFill>
                  <a:schemeClr val="tx1"/>
                </a:solidFill>
                <a:latin typeface="Times New Roman" pitchFamily="18" charset="0"/>
              </a:defRPr>
            </a:lvl3pPr>
            <a:lvl4pPr marL="1600200" indent="-228600">
              <a:defRPr sz="1300">
                <a:solidFill>
                  <a:schemeClr val="tx1"/>
                </a:solidFill>
                <a:latin typeface="Times New Roman" pitchFamily="18" charset="0"/>
              </a:defRPr>
            </a:lvl4pPr>
            <a:lvl5pPr marL="2057400" indent="-228600">
              <a:defRPr sz="1300">
                <a:solidFill>
                  <a:schemeClr val="tx1"/>
                </a:solidFill>
                <a:latin typeface="Times New Roman" pitchFamily="18" charset="0"/>
              </a:defRPr>
            </a:lvl5pPr>
            <a:lvl6pPr marL="2514600" indent="-228600" eaLnBrk="0" fontAlgn="base" hangingPunct="0">
              <a:spcBef>
                <a:spcPct val="0"/>
              </a:spcBef>
              <a:spcAft>
                <a:spcPct val="0"/>
              </a:spcAft>
              <a:defRPr sz="1300">
                <a:solidFill>
                  <a:schemeClr val="tx1"/>
                </a:solidFill>
                <a:latin typeface="Times New Roman" pitchFamily="18" charset="0"/>
              </a:defRPr>
            </a:lvl6pPr>
            <a:lvl7pPr marL="2971800" indent="-228600" eaLnBrk="0" fontAlgn="base" hangingPunct="0">
              <a:spcBef>
                <a:spcPct val="0"/>
              </a:spcBef>
              <a:spcAft>
                <a:spcPct val="0"/>
              </a:spcAft>
              <a:defRPr sz="1300">
                <a:solidFill>
                  <a:schemeClr val="tx1"/>
                </a:solidFill>
                <a:latin typeface="Times New Roman" pitchFamily="18" charset="0"/>
              </a:defRPr>
            </a:lvl7pPr>
            <a:lvl8pPr marL="3429000" indent="-228600" eaLnBrk="0" fontAlgn="base" hangingPunct="0">
              <a:spcBef>
                <a:spcPct val="0"/>
              </a:spcBef>
              <a:spcAft>
                <a:spcPct val="0"/>
              </a:spcAft>
              <a:defRPr sz="1300">
                <a:solidFill>
                  <a:schemeClr val="tx1"/>
                </a:solidFill>
                <a:latin typeface="Times New Roman" pitchFamily="18" charset="0"/>
              </a:defRPr>
            </a:lvl8pPr>
            <a:lvl9pPr marL="3886200" indent="-228600" eaLnBrk="0" fontAlgn="base" hangingPunct="0">
              <a:spcBef>
                <a:spcPct val="0"/>
              </a:spcBef>
              <a:spcAft>
                <a:spcPct val="0"/>
              </a:spcAft>
              <a:defRPr sz="1300">
                <a:solidFill>
                  <a:schemeClr val="tx1"/>
                </a:solidFill>
                <a:latin typeface="Times New Roman" pitchFamily="18" charset="0"/>
              </a:defRPr>
            </a:lvl9pPr>
          </a:lstStyle>
          <a:p>
            <a:r>
              <a:rPr lang="hr-HR" sz="1600" i="1"/>
              <a:t>Rao et al BMC Biol 2009; Guimond et al BMC Biol 2010</a:t>
            </a:r>
          </a:p>
        </p:txBody>
      </p:sp>
    </p:spTree>
    <p:extLst>
      <p:ext uri="{BB962C8B-B14F-4D97-AF65-F5344CB8AC3E}">
        <p14:creationId xmlns:p14="http://schemas.microsoft.com/office/powerpoint/2010/main" val="1476557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enos">
  <a:themeElements>
    <a:clrScheme name="">
      <a:dk1>
        <a:srgbClr val="000000"/>
      </a:dk1>
      <a:lt1>
        <a:srgbClr val="FFFFFF"/>
      </a:lt1>
      <a:dk2>
        <a:srgbClr val="DDDDDD"/>
      </a:dk2>
      <a:lt2>
        <a:srgbClr val="19559B"/>
      </a:lt2>
      <a:accent1>
        <a:srgbClr val="FFFFFF"/>
      </a:accent1>
      <a:accent2>
        <a:srgbClr val="FFAA1E"/>
      </a:accent2>
      <a:accent3>
        <a:srgbClr val="FFFFFF"/>
      </a:accent3>
      <a:accent4>
        <a:srgbClr val="000000"/>
      </a:accent4>
      <a:accent5>
        <a:srgbClr val="FFFFFF"/>
      </a:accent5>
      <a:accent6>
        <a:srgbClr val="E79A1A"/>
      </a:accent6>
      <a:hlink>
        <a:srgbClr val="19559B"/>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071C"/>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72000" rIns="0" bIns="72000" numCol="1" anchor="ctr" anchorCtr="0" compatLnSpc="1">
        <a:prstTxWarp prst="textNoShape">
          <a:avLst/>
        </a:prstTxWarp>
      </a:bodyPr>
      <a:lstStyle>
        <a:defPPr marL="476250" marR="0" indent="-285750" algn="ctr" defTabSz="914400" rtl="0" eaLnBrk="0" fontAlgn="base" latinLnBrk="0" hangingPunct="0">
          <a:lnSpc>
            <a:spcPct val="100000"/>
          </a:lnSpc>
          <a:spcBef>
            <a:spcPct val="50000"/>
          </a:spcBef>
          <a:spcAft>
            <a:spcPts val="600"/>
          </a:spcAft>
          <a:buClr>
            <a:schemeClr val="hlink"/>
          </a:buClr>
          <a:buSzPct val="80000"/>
          <a:buFont typeface="Wingdings" pitchFamily="2" charset="2"/>
          <a:buChar char="Ø"/>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rgbClr val="C7071C"/>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72000" rIns="0" bIns="72000" numCol="1" anchor="ctr" anchorCtr="0" compatLnSpc="1">
        <a:prstTxWarp prst="textNoShape">
          <a:avLst/>
        </a:prstTxWarp>
      </a:bodyPr>
      <a:lstStyle>
        <a:defPPr marL="476250" marR="0" indent="-285750" algn="ctr" defTabSz="914400" rtl="0" eaLnBrk="0" fontAlgn="base" latinLnBrk="0" hangingPunct="0">
          <a:lnSpc>
            <a:spcPct val="100000"/>
          </a:lnSpc>
          <a:spcBef>
            <a:spcPct val="50000"/>
          </a:spcBef>
          <a:spcAft>
            <a:spcPts val="600"/>
          </a:spcAft>
          <a:buClr>
            <a:schemeClr val="hlink"/>
          </a:buClr>
          <a:buSzPct val="80000"/>
          <a:buFont typeface="Wingdings" pitchFamily="2" charset="2"/>
          <a:buChar char="Ø"/>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Galenos 1">
        <a:dk1>
          <a:srgbClr val="808080"/>
        </a:dk1>
        <a:lt1>
          <a:srgbClr val="FFFFFF"/>
        </a:lt1>
        <a:dk2>
          <a:srgbClr val="32323C"/>
        </a:dk2>
        <a:lt2>
          <a:srgbClr val="FFFFFF"/>
        </a:lt2>
        <a:accent1>
          <a:srgbClr val="FFFFFF"/>
        </a:accent1>
        <a:accent2>
          <a:srgbClr val="FFFFFF"/>
        </a:accent2>
        <a:accent3>
          <a:srgbClr val="ADADAF"/>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Galenos 2">
        <a:dk1>
          <a:srgbClr val="808080"/>
        </a:dk1>
        <a:lt1>
          <a:srgbClr val="FFFFFF"/>
        </a:lt1>
        <a:dk2>
          <a:srgbClr val="414150"/>
        </a:dk2>
        <a:lt2>
          <a:srgbClr val="FFFFFF"/>
        </a:lt2>
        <a:accent1>
          <a:srgbClr val="FFFFFF"/>
        </a:accent1>
        <a:accent2>
          <a:srgbClr val="CC0000"/>
        </a:accent2>
        <a:accent3>
          <a:srgbClr val="B0B0B3"/>
        </a:accent3>
        <a:accent4>
          <a:srgbClr val="DADADA"/>
        </a:accent4>
        <a:accent5>
          <a:srgbClr val="FFFFFF"/>
        </a:accent5>
        <a:accent6>
          <a:srgbClr val="B90000"/>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Galenos 3">
        <a:dk1>
          <a:srgbClr val="69FF69"/>
        </a:dk1>
        <a:lt1>
          <a:srgbClr val="FFFFFF"/>
        </a:lt1>
        <a:dk2>
          <a:srgbClr val="414150"/>
        </a:dk2>
        <a:lt2>
          <a:srgbClr val="6E91F5"/>
        </a:lt2>
        <a:accent1>
          <a:srgbClr val="FFFFFF"/>
        </a:accent1>
        <a:accent2>
          <a:srgbClr val="FFA569"/>
        </a:accent2>
        <a:accent3>
          <a:srgbClr val="B0B0B3"/>
        </a:accent3>
        <a:accent4>
          <a:srgbClr val="DADADA"/>
        </a:accent4>
        <a:accent5>
          <a:srgbClr val="FFFFFF"/>
        </a:accent5>
        <a:accent6>
          <a:srgbClr val="E7955E"/>
        </a:accent6>
        <a:hlink>
          <a:srgbClr val="FFFFFF"/>
        </a:hlink>
        <a:folHlink>
          <a:srgbClr val="8282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Einstellungen\Renate\Anwendungsdaten\Microsoft\Vorlagen\Galenos.ppt</Template>
  <TotalTime>2223</TotalTime>
  <Words>1636</Words>
  <Application>Microsoft Office PowerPoint</Application>
  <PresentationFormat>On-screen Show (4:3)</PresentationFormat>
  <Paragraphs>349</Paragraphs>
  <Slides>41</Slides>
  <Notes>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Galenos</vt:lpstr>
      <vt:lpstr>Office Theme</vt:lpstr>
      <vt:lpstr>   New Drugs (and for osteoporosis) Cost and value of innovation (in 21st century)   Slobodan Vukicevic, School of Medicine, University of Zagreb and Genera Research </vt:lpstr>
      <vt:lpstr>PowerPoint Presentation</vt:lpstr>
      <vt:lpstr>PowerPoint Presentation</vt:lpstr>
      <vt:lpstr>PowerPoint Presentation</vt:lpstr>
      <vt:lpstr>PowerPoint Presentation</vt:lpstr>
      <vt:lpstr>PowerPoint Presentation</vt:lpstr>
      <vt:lpstr>    Scarless limb regeneration in adult amphibians and fish     </vt:lpstr>
      <vt:lpstr> Epimorphic regeneration through creation of a primitive blastema </vt:lpstr>
      <vt:lpstr>PowerPoint Presentation</vt:lpstr>
      <vt:lpstr>pz</vt:lpstr>
      <vt:lpstr>PowerPoint Presentation</vt:lpstr>
      <vt:lpstr>1950-2012</vt:lpstr>
      <vt:lpstr>PowerPoint Presentation</vt:lpstr>
      <vt:lpstr>PowerPoint Presentation</vt:lpstr>
      <vt:lpstr>PowerPoint Presentation</vt:lpstr>
      <vt:lpstr>PowerPoint Presentation</vt:lpstr>
      <vt:lpstr>The price of failure</vt:lpstr>
      <vt:lpstr>   Solutions? </vt:lpstr>
      <vt:lpstr>PowerPoint Presentation</vt:lpstr>
      <vt:lpstr>Alendronate: 20 years after</vt:lpstr>
      <vt:lpstr>MSD: Gideon Rodan in the field of bone cell biology</vt:lpstr>
      <vt:lpstr>Amgen: David Lacey unravelled the osteoblast osteoclast communication mechanism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Alendronate: Threats path</vt:lpstr>
      <vt:lpstr>PowerPoint Presentation</vt:lpstr>
      <vt:lpstr>      Discovery of OSTEOGROW  Osteogenic molecules in human plasma       </vt:lpstr>
      <vt:lpstr>PowerPoint Presentation</vt:lpstr>
      <vt:lpstr>PowerPoint Presentation</vt:lpstr>
      <vt:lpstr>PowerPoint Presentation</vt:lpstr>
      <vt:lpstr>PowerPoint Presentation</vt:lpstr>
      <vt:lpstr>OSTEOGROW formulation</vt:lpstr>
      <vt:lpstr>OSTEOGROW: Low dose BMP6  </vt:lpstr>
      <vt:lpstr>PowerPoint Presentation</vt:lpstr>
    </vt:vector>
  </TitlesOfParts>
  <Company>Eurice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OSTEOGROW</dc:title>
  <dc:creator>Melanie Paulus</dc:creator>
  <cp:lastModifiedBy>anatomija zavod</cp:lastModifiedBy>
  <cp:revision>445</cp:revision>
  <cp:lastPrinted>1601-01-01T00:00:00Z</cp:lastPrinted>
  <dcterms:created xsi:type="dcterms:W3CDTF">2004-10-11T08:48:38Z</dcterms:created>
  <dcterms:modified xsi:type="dcterms:W3CDTF">2013-09-07T13:22:12Z</dcterms:modified>
  <cp:category>presentation template</cp:category>
</cp:coreProperties>
</file>